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6"/>
  </p:notesMasterIdLst>
  <p:sldIdLst>
    <p:sldId id="309" r:id="rId2"/>
    <p:sldId id="310" r:id="rId3"/>
    <p:sldId id="258" r:id="rId4"/>
    <p:sldId id="282" r:id="rId5"/>
    <p:sldId id="283" r:id="rId6"/>
    <p:sldId id="285" r:id="rId7"/>
    <p:sldId id="261" r:id="rId8"/>
    <p:sldId id="287" r:id="rId9"/>
    <p:sldId id="288" r:id="rId10"/>
    <p:sldId id="289" r:id="rId11"/>
    <p:sldId id="263" r:id="rId12"/>
    <p:sldId id="290" r:id="rId13"/>
    <p:sldId id="291" r:id="rId14"/>
    <p:sldId id="28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6C5F83-6C91-4784-9C0E-42A59C7DA262}" v="16" dt="2024-03-04T10:22:45.0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0000"/>
  </p:normalViewPr>
  <p:slideViewPr>
    <p:cSldViewPr snapToGrid="0" snapToObjects="1">
      <p:cViewPr varScale="1">
        <p:scale>
          <a:sx n="66" d="100"/>
          <a:sy n="66" d="100"/>
        </p:scale>
        <p:origin x="130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dolfo Duarte Pinto" userId="3c1d2390-f3e2-48ed-a692-c2bca7123a2a" providerId="ADAL" clId="{9C6C5F83-6C91-4784-9C0E-42A59C7DA262}"/>
    <pc:docChg chg="undo redo custSel addSld delSld modSld">
      <pc:chgData name="Rodolfo Duarte Pinto" userId="3c1d2390-f3e2-48ed-a692-c2bca7123a2a" providerId="ADAL" clId="{9C6C5F83-6C91-4784-9C0E-42A59C7DA262}" dt="2024-03-04T10:22:49.240" v="185" actId="20577"/>
      <pc:docMkLst>
        <pc:docMk/>
      </pc:docMkLst>
      <pc:sldChg chg="del">
        <pc:chgData name="Rodolfo Duarte Pinto" userId="3c1d2390-f3e2-48ed-a692-c2bca7123a2a" providerId="ADAL" clId="{9C6C5F83-6C91-4784-9C0E-42A59C7DA262}" dt="2024-03-04T10:19:04.796" v="1" actId="47"/>
        <pc:sldMkLst>
          <pc:docMk/>
          <pc:sldMk cId="1082564833" sldId="256"/>
        </pc:sldMkLst>
      </pc:sldChg>
      <pc:sldChg chg="del">
        <pc:chgData name="Rodolfo Duarte Pinto" userId="3c1d2390-f3e2-48ed-a692-c2bca7123a2a" providerId="ADAL" clId="{9C6C5F83-6C91-4784-9C0E-42A59C7DA262}" dt="2024-03-04T10:19:27.737" v="4" actId="47"/>
        <pc:sldMkLst>
          <pc:docMk/>
          <pc:sldMk cId="1980292644" sldId="257"/>
        </pc:sldMkLst>
      </pc:sldChg>
      <pc:sldChg chg="addSp delSp modSp mod">
        <pc:chgData name="Rodolfo Duarte Pinto" userId="3c1d2390-f3e2-48ed-a692-c2bca7123a2a" providerId="ADAL" clId="{9C6C5F83-6C91-4784-9C0E-42A59C7DA262}" dt="2024-03-04T10:19:42.544" v="8"/>
        <pc:sldMkLst>
          <pc:docMk/>
          <pc:sldMk cId="3895148826" sldId="258"/>
        </pc:sldMkLst>
        <pc:spChg chg="add mod">
          <ac:chgData name="Rodolfo Duarte Pinto" userId="3c1d2390-f3e2-48ed-a692-c2bca7123a2a" providerId="ADAL" clId="{9C6C5F83-6C91-4784-9C0E-42A59C7DA262}" dt="2024-03-04T10:19:42.544" v="8"/>
          <ac:spMkLst>
            <pc:docMk/>
            <pc:sldMk cId="3895148826" sldId="258"/>
            <ac:spMk id="8" creationId="{D3DFF592-EB5D-49BB-AC99-478558D06EA1}"/>
          </ac:spMkLst>
        </pc:spChg>
        <pc:spChg chg="del">
          <ac:chgData name="Rodolfo Duarte Pinto" userId="3c1d2390-f3e2-48ed-a692-c2bca7123a2a" providerId="ADAL" clId="{9C6C5F83-6C91-4784-9C0E-42A59C7DA262}" dt="2024-03-04T10:19:41.521" v="7" actId="478"/>
          <ac:spMkLst>
            <pc:docMk/>
            <pc:sldMk cId="3895148826" sldId="258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C6C5F83-6C91-4784-9C0E-42A59C7DA262}" dt="2024-03-04T10:19:40.713" v="6" actId="478"/>
          <ac:spMkLst>
            <pc:docMk/>
            <pc:sldMk cId="3895148826" sldId="258"/>
            <ac:spMk id="12" creationId="{C5E7C0C0-C89F-994D-BD14-2A60617FB614}"/>
          </ac:spMkLst>
        </pc:spChg>
        <pc:grpChg chg="add mod">
          <ac:chgData name="Rodolfo Duarte Pinto" userId="3c1d2390-f3e2-48ed-a692-c2bca7123a2a" providerId="ADAL" clId="{9C6C5F83-6C91-4784-9C0E-42A59C7DA262}" dt="2024-03-04T10:19:42.544" v="8"/>
          <ac:grpSpMkLst>
            <pc:docMk/>
            <pc:sldMk cId="3895148826" sldId="258"/>
            <ac:grpSpMk id="9" creationId="{FA8115E6-2E2F-4510-B770-B0E42A805F1F}"/>
          </ac:grpSpMkLst>
        </pc:grpChg>
        <pc:picChg chg="del">
          <ac:chgData name="Rodolfo Duarte Pinto" userId="3c1d2390-f3e2-48ed-a692-c2bca7123a2a" providerId="ADAL" clId="{9C6C5F83-6C91-4784-9C0E-42A59C7DA262}" dt="2024-03-04T10:19:39.311" v="5" actId="478"/>
          <ac:picMkLst>
            <pc:docMk/>
            <pc:sldMk cId="3895148826" sldId="258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C6C5F83-6C91-4784-9C0E-42A59C7DA262}" dt="2024-03-04T10:19:42.544" v="8"/>
          <ac:picMkLst>
            <pc:docMk/>
            <pc:sldMk cId="3895148826" sldId="258"/>
            <ac:picMk id="10" creationId="{185EB459-A9CE-4412-825C-C0792DEC9D51}"/>
          </ac:picMkLst>
        </pc:picChg>
        <pc:cxnChg chg="del">
          <ac:chgData name="Rodolfo Duarte Pinto" userId="3c1d2390-f3e2-48ed-a692-c2bca7123a2a" providerId="ADAL" clId="{9C6C5F83-6C91-4784-9C0E-42A59C7DA262}" dt="2024-03-04T10:19:39.311" v="5" actId="478"/>
          <ac:cxnSpMkLst>
            <pc:docMk/>
            <pc:sldMk cId="3895148826" sldId="258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C6C5F83-6C91-4784-9C0E-42A59C7DA262}" dt="2024-03-04T10:19:42.544" v="8"/>
          <ac:cxnSpMkLst>
            <pc:docMk/>
            <pc:sldMk cId="3895148826" sldId="258"/>
            <ac:cxnSpMk id="13" creationId="{90CC3B27-7F48-4582-8436-FF01282F70ED}"/>
          </ac:cxnSpMkLst>
        </pc:cxnChg>
      </pc:sldChg>
      <pc:sldChg chg="addSp delSp modSp mod">
        <pc:chgData name="Rodolfo Duarte Pinto" userId="3c1d2390-f3e2-48ed-a692-c2bca7123a2a" providerId="ADAL" clId="{9C6C5F83-6C91-4784-9C0E-42A59C7DA262}" dt="2024-03-04T10:20:40.134" v="35"/>
        <pc:sldMkLst>
          <pc:docMk/>
          <pc:sldMk cId="3760351237" sldId="261"/>
        </pc:sldMkLst>
        <pc:spChg chg="del">
          <ac:chgData name="Rodolfo Duarte Pinto" userId="3c1d2390-f3e2-48ed-a692-c2bca7123a2a" providerId="ADAL" clId="{9C6C5F83-6C91-4784-9C0E-42A59C7DA262}" dt="2024-03-04T10:20:36.692" v="32" actId="478"/>
          <ac:spMkLst>
            <pc:docMk/>
            <pc:sldMk cId="3760351237" sldId="261"/>
            <ac:spMk id="7" creationId="{F8F5523B-5C5F-2049-8B91-9B9B23693F2D}"/>
          </ac:spMkLst>
        </pc:spChg>
        <pc:spChg chg="del">
          <ac:chgData name="Rodolfo Duarte Pinto" userId="3c1d2390-f3e2-48ed-a692-c2bca7123a2a" providerId="ADAL" clId="{9C6C5F83-6C91-4784-9C0E-42A59C7DA262}" dt="2024-03-04T10:20:38.933" v="34" actId="478"/>
          <ac:spMkLst>
            <pc:docMk/>
            <pc:sldMk cId="3760351237" sldId="26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C6C5F83-6C91-4784-9C0E-42A59C7DA262}" dt="2024-03-04T10:20:37.951" v="33" actId="478"/>
          <ac:spMkLst>
            <pc:docMk/>
            <pc:sldMk cId="3760351237" sldId="26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C6C5F83-6C91-4784-9C0E-42A59C7DA262}" dt="2024-03-04T10:20:40.134" v="35"/>
          <ac:spMkLst>
            <pc:docMk/>
            <pc:sldMk cId="3760351237" sldId="261"/>
            <ac:spMk id="13" creationId="{7BB47E1D-0492-4750-97FC-522E345DB872}"/>
          </ac:spMkLst>
        </pc:spChg>
        <pc:spChg chg="add mod">
          <ac:chgData name="Rodolfo Duarte Pinto" userId="3c1d2390-f3e2-48ed-a692-c2bca7123a2a" providerId="ADAL" clId="{9C6C5F83-6C91-4784-9C0E-42A59C7DA262}" dt="2024-03-04T10:20:40.134" v="35"/>
          <ac:spMkLst>
            <pc:docMk/>
            <pc:sldMk cId="3760351237" sldId="261"/>
            <ac:spMk id="17" creationId="{45E88280-4EA5-4D69-8515-55D913B1DBAF}"/>
          </ac:spMkLst>
        </pc:spChg>
        <pc:grpChg chg="add mod">
          <ac:chgData name="Rodolfo Duarte Pinto" userId="3c1d2390-f3e2-48ed-a692-c2bca7123a2a" providerId="ADAL" clId="{9C6C5F83-6C91-4784-9C0E-42A59C7DA262}" dt="2024-03-04T10:20:40.134" v="35"/>
          <ac:grpSpMkLst>
            <pc:docMk/>
            <pc:sldMk cId="3760351237" sldId="261"/>
            <ac:grpSpMk id="14" creationId="{1540FC78-14D2-4AA9-92E6-E681C39CD1AB}"/>
          </ac:grpSpMkLst>
        </pc:grpChg>
        <pc:picChg chg="del">
          <ac:chgData name="Rodolfo Duarte Pinto" userId="3c1d2390-f3e2-48ed-a692-c2bca7123a2a" providerId="ADAL" clId="{9C6C5F83-6C91-4784-9C0E-42A59C7DA262}" dt="2024-03-04T10:20:34.861" v="31" actId="478"/>
          <ac:picMkLst>
            <pc:docMk/>
            <pc:sldMk cId="3760351237" sldId="26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C6C5F83-6C91-4784-9C0E-42A59C7DA262}" dt="2024-03-04T10:20:40.134" v="35"/>
          <ac:picMkLst>
            <pc:docMk/>
            <pc:sldMk cId="3760351237" sldId="261"/>
            <ac:picMk id="15" creationId="{27FC2CBE-B147-4408-8A05-DBAA593BC7F9}"/>
          </ac:picMkLst>
        </pc:picChg>
        <pc:cxnChg chg="del">
          <ac:chgData name="Rodolfo Duarte Pinto" userId="3c1d2390-f3e2-48ed-a692-c2bca7123a2a" providerId="ADAL" clId="{9C6C5F83-6C91-4784-9C0E-42A59C7DA262}" dt="2024-03-04T10:20:36.692" v="32" actId="478"/>
          <ac:cxnSpMkLst>
            <pc:docMk/>
            <pc:sldMk cId="3760351237" sldId="26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C6C5F83-6C91-4784-9C0E-42A59C7DA262}" dt="2024-03-04T10:20:40.134" v="35"/>
          <ac:cxnSpMkLst>
            <pc:docMk/>
            <pc:sldMk cId="3760351237" sldId="261"/>
            <ac:cxnSpMk id="16" creationId="{828E7570-8853-4BDA-8F28-31616B0F9815}"/>
          </ac:cxnSpMkLst>
        </pc:cxnChg>
      </pc:sldChg>
      <pc:sldChg chg="addSp delSp modSp mod">
        <pc:chgData name="Rodolfo Duarte Pinto" userId="3c1d2390-f3e2-48ed-a692-c2bca7123a2a" providerId="ADAL" clId="{9C6C5F83-6C91-4784-9C0E-42A59C7DA262}" dt="2024-03-04T10:22:05.992" v="135" actId="20577"/>
        <pc:sldMkLst>
          <pc:docMk/>
          <pc:sldMk cId="3096473213" sldId="263"/>
        </pc:sldMkLst>
        <pc:spChg chg="del">
          <ac:chgData name="Rodolfo Duarte Pinto" userId="3c1d2390-f3e2-48ed-a692-c2bca7123a2a" providerId="ADAL" clId="{9C6C5F83-6C91-4784-9C0E-42A59C7DA262}" dt="2024-03-04T10:21:59.344" v="120" actId="478"/>
          <ac:spMkLst>
            <pc:docMk/>
            <pc:sldMk cId="3096473213" sldId="263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C6C5F83-6C91-4784-9C0E-42A59C7DA262}" dt="2024-03-04T10:21:58.704" v="119" actId="478"/>
          <ac:spMkLst>
            <pc:docMk/>
            <pc:sldMk cId="3096473213" sldId="263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C6C5F83-6C91-4784-9C0E-42A59C7DA262}" dt="2024-03-04T10:22:00.349" v="121"/>
          <ac:spMkLst>
            <pc:docMk/>
            <pc:sldMk cId="3096473213" sldId="263"/>
            <ac:spMk id="13" creationId="{53CA2D69-BE0E-47C6-99EE-B2238F656FA4}"/>
          </ac:spMkLst>
        </pc:spChg>
        <pc:spChg chg="del">
          <ac:chgData name="Rodolfo Duarte Pinto" userId="3c1d2390-f3e2-48ed-a692-c2bca7123a2a" providerId="ADAL" clId="{9C6C5F83-6C91-4784-9C0E-42A59C7DA262}" dt="2024-03-04T10:21:57.617" v="118" actId="478"/>
          <ac:spMkLst>
            <pc:docMk/>
            <pc:sldMk cId="3096473213" sldId="263"/>
            <ac:spMk id="17" creationId="{66C3FE60-80DC-4B4E-8E68-AAA634EBE7C3}"/>
          </ac:spMkLst>
        </pc:spChg>
        <pc:spChg chg="add mod">
          <ac:chgData name="Rodolfo Duarte Pinto" userId="3c1d2390-f3e2-48ed-a692-c2bca7123a2a" providerId="ADAL" clId="{9C6C5F83-6C91-4784-9C0E-42A59C7DA262}" dt="2024-03-04T10:22:05.992" v="135" actId="20577"/>
          <ac:spMkLst>
            <pc:docMk/>
            <pc:sldMk cId="3096473213" sldId="263"/>
            <ac:spMk id="22" creationId="{4CF4DC85-4FFD-4AB8-9526-0D64ADDA8C42}"/>
          </ac:spMkLst>
        </pc:spChg>
        <pc:grpChg chg="add mod">
          <ac:chgData name="Rodolfo Duarte Pinto" userId="3c1d2390-f3e2-48ed-a692-c2bca7123a2a" providerId="ADAL" clId="{9C6C5F83-6C91-4784-9C0E-42A59C7DA262}" dt="2024-03-04T10:22:00.349" v="121"/>
          <ac:grpSpMkLst>
            <pc:docMk/>
            <pc:sldMk cId="3096473213" sldId="263"/>
            <ac:grpSpMk id="15" creationId="{48A435AB-8013-4CA7-B279-BEF21FC3638B}"/>
          </ac:grpSpMkLst>
        </pc:grpChg>
        <pc:picChg chg="del">
          <ac:chgData name="Rodolfo Duarte Pinto" userId="3c1d2390-f3e2-48ed-a692-c2bca7123a2a" providerId="ADAL" clId="{9C6C5F83-6C91-4784-9C0E-42A59C7DA262}" dt="2024-03-04T10:21:57.617" v="118" actId="478"/>
          <ac:picMkLst>
            <pc:docMk/>
            <pc:sldMk cId="3096473213" sldId="263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C6C5F83-6C91-4784-9C0E-42A59C7DA262}" dt="2024-03-04T10:22:00.349" v="121"/>
          <ac:picMkLst>
            <pc:docMk/>
            <pc:sldMk cId="3096473213" sldId="263"/>
            <ac:picMk id="20" creationId="{9EFA0620-2B41-47B3-9E7F-2C38D8958EF1}"/>
          </ac:picMkLst>
        </pc:picChg>
        <pc:cxnChg chg="del">
          <ac:chgData name="Rodolfo Duarte Pinto" userId="3c1d2390-f3e2-48ed-a692-c2bca7123a2a" providerId="ADAL" clId="{9C6C5F83-6C91-4784-9C0E-42A59C7DA262}" dt="2024-03-04T10:21:57.617" v="118" actId="478"/>
          <ac:cxnSpMkLst>
            <pc:docMk/>
            <pc:sldMk cId="3096473213" sldId="263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C6C5F83-6C91-4784-9C0E-42A59C7DA262}" dt="2024-03-04T10:22:00.349" v="121"/>
          <ac:cxnSpMkLst>
            <pc:docMk/>
            <pc:sldMk cId="3096473213" sldId="263"/>
            <ac:cxnSpMk id="21" creationId="{6E4119F8-01AA-44DC-A53B-A9345DFB8760}"/>
          </ac:cxnSpMkLst>
        </pc:cxnChg>
      </pc:sldChg>
      <pc:sldChg chg="addSp delSp modSp mod">
        <pc:chgData name="Rodolfo Duarte Pinto" userId="3c1d2390-f3e2-48ed-a692-c2bca7123a2a" providerId="ADAL" clId="{9C6C5F83-6C91-4784-9C0E-42A59C7DA262}" dt="2024-03-04T10:22:49.240" v="185" actId="20577"/>
        <pc:sldMkLst>
          <pc:docMk/>
          <pc:sldMk cId="4205997006" sldId="281"/>
        </pc:sldMkLst>
        <pc:spChg chg="del">
          <ac:chgData name="Rodolfo Duarte Pinto" userId="3c1d2390-f3e2-48ed-a692-c2bca7123a2a" providerId="ADAL" clId="{9C6C5F83-6C91-4784-9C0E-42A59C7DA262}" dt="2024-03-04T10:22:42.182" v="174" actId="478"/>
          <ac:spMkLst>
            <pc:docMk/>
            <pc:sldMk cId="4205997006" sldId="281"/>
            <ac:spMk id="8" creationId="{15922527-A49F-2041-8D6F-FC25013E6DE9}"/>
          </ac:spMkLst>
        </pc:spChg>
        <pc:spChg chg="del">
          <ac:chgData name="Rodolfo Duarte Pinto" userId="3c1d2390-f3e2-48ed-a692-c2bca7123a2a" providerId="ADAL" clId="{9C6C5F83-6C91-4784-9C0E-42A59C7DA262}" dt="2024-03-04T10:22:43.982" v="176" actId="478"/>
          <ac:spMkLst>
            <pc:docMk/>
            <pc:sldMk cId="4205997006" sldId="28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C6C5F83-6C91-4784-9C0E-42A59C7DA262}" dt="2024-03-04T10:22:43.360" v="175" actId="478"/>
          <ac:spMkLst>
            <pc:docMk/>
            <pc:sldMk cId="4205997006" sldId="28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C6C5F83-6C91-4784-9C0E-42A59C7DA262}" dt="2024-03-04T10:22:45.080" v="177"/>
          <ac:spMkLst>
            <pc:docMk/>
            <pc:sldMk cId="4205997006" sldId="281"/>
            <ac:spMk id="14" creationId="{826B91FE-B4F0-4979-858F-D16B167D91DA}"/>
          </ac:spMkLst>
        </pc:spChg>
        <pc:spChg chg="add mod">
          <ac:chgData name="Rodolfo Duarte Pinto" userId="3c1d2390-f3e2-48ed-a692-c2bca7123a2a" providerId="ADAL" clId="{9C6C5F83-6C91-4784-9C0E-42A59C7DA262}" dt="2024-03-04T10:22:49.240" v="185" actId="20577"/>
          <ac:spMkLst>
            <pc:docMk/>
            <pc:sldMk cId="4205997006" sldId="281"/>
            <ac:spMk id="18" creationId="{AC5CD5CE-97B0-4DA1-A792-26C8071698C5}"/>
          </ac:spMkLst>
        </pc:spChg>
        <pc:grpChg chg="add mod">
          <ac:chgData name="Rodolfo Duarte Pinto" userId="3c1d2390-f3e2-48ed-a692-c2bca7123a2a" providerId="ADAL" clId="{9C6C5F83-6C91-4784-9C0E-42A59C7DA262}" dt="2024-03-04T10:22:45.080" v="177"/>
          <ac:grpSpMkLst>
            <pc:docMk/>
            <pc:sldMk cId="4205997006" sldId="281"/>
            <ac:grpSpMk id="15" creationId="{679083A4-2BD7-4C91-BD01-3E6FE8C2402B}"/>
          </ac:grpSpMkLst>
        </pc:grpChg>
        <pc:picChg chg="del">
          <ac:chgData name="Rodolfo Duarte Pinto" userId="3c1d2390-f3e2-48ed-a692-c2bca7123a2a" providerId="ADAL" clId="{9C6C5F83-6C91-4784-9C0E-42A59C7DA262}" dt="2024-03-04T10:22:42.182" v="174" actId="478"/>
          <ac:picMkLst>
            <pc:docMk/>
            <pc:sldMk cId="4205997006" sldId="28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C6C5F83-6C91-4784-9C0E-42A59C7DA262}" dt="2024-03-04T10:22:45.080" v="177"/>
          <ac:picMkLst>
            <pc:docMk/>
            <pc:sldMk cId="4205997006" sldId="281"/>
            <ac:picMk id="16" creationId="{1C8577D4-6A96-4687-9A2D-EFE1E55E2665}"/>
          </ac:picMkLst>
        </pc:picChg>
        <pc:cxnChg chg="del">
          <ac:chgData name="Rodolfo Duarte Pinto" userId="3c1d2390-f3e2-48ed-a692-c2bca7123a2a" providerId="ADAL" clId="{9C6C5F83-6C91-4784-9C0E-42A59C7DA262}" dt="2024-03-04T10:22:42.182" v="174" actId="478"/>
          <ac:cxnSpMkLst>
            <pc:docMk/>
            <pc:sldMk cId="4205997006" sldId="28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C6C5F83-6C91-4784-9C0E-42A59C7DA262}" dt="2024-03-04T10:22:45.080" v="177"/>
          <ac:cxnSpMkLst>
            <pc:docMk/>
            <pc:sldMk cId="4205997006" sldId="281"/>
            <ac:cxnSpMk id="17" creationId="{13790C62-209E-49A0-B852-CC8FB2C34F80}"/>
          </ac:cxnSpMkLst>
        </pc:cxnChg>
      </pc:sldChg>
      <pc:sldChg chg="addSp delSp modSp mod">
        <pc:chgData name="Rodolfo Duarte Pinto" userId="3c1d2390-f3e2-48ed-a692-c2bca7123a2a" providerId="ADAL" clId="{9C6C5F83-6C91-4784-9C0E-42A59C7DA262}" dt="2024-03-04T10:19:49.751" v="12"/>
        <pc:sldMkLst>
          <pc:docMk/>
          <pc:sldMk cId="2839020393" sldId="282"/>
        </pc:sldMkLst>
        <pc:spChg chg="add mod">
          <ac:chgData name="Rodolfo Duarte Pinto" userId="3c1d2390-f3e2-48ed-a692-c2bca7123a2a" providerId="ADAL" clId="{9C6C5F83-6C91-4784-9C0E-42A59C7DA262}" dt="2024-03-04T10:19:49.751" v="12"/>
          <ac:spMkLst>
            <pc:docMk/>
            <pc:sldMk cId="2839020393" sldId="282"/>
            <ac:spMk id="8" creationId="{BB99FB41-C8F6-45B9-BBA7-FACDCC1FF297}"/>
          </ac:spMkLst>
        </pc:spChg>
        <pc:spChg chg="del">
          <ac:chgData name="Rodolfo Duarte Pinto" userId="3c1d2390-f3e2-48ed-a692-c2bca7123a2a" providerId="ADAL" clId="{9C6C5F83-6C91-4784-9C0E-42A59C7DA262}" dt="2024-03-04T10:19:48.714" v="11" actId="478"/>
          <ac:spMkLst>
            <pc:docMk/>
            <pc:sldMk cId="2839020393" sldId="282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C6C5F83-6C91-4784-9C0E-42A59C7DA262}" dt="2024-03-04T10:19:48.116" v="10" actId="478"/>
          <ac:spMkLst>
            <pc:docMk/>
            <pc:sldMk cId="2839020393" sldId="282"/>
            <ac:spMk id="12" creationId="{C5E7C0C0-C89F-994D-BD14-2A60617FB614}"/>
          </ac:spMkLst>
        </pc:spChg>
        <pc:grpChg chg="add mod">
          <ac:chgData name="Rodolfo Duarte Pinto" userId="3c1d2390-f3e2-48ed-a692-c2bca7123a2a" providerId="ADAL" clId="{9C6C5F83-6C91-4784-9C0E-42A59C7DA262}" dt="2024-03-04T10:19:49.751" v="12"/>
          <ac:grpSpMkLst>
            <pc:docMk/>
            <pc:sldMk cId="2839020393" sldId="282"/>
            <ac:grpSpMk id="10" creationId="{13FFA8C1-0F4E-4D81-B77A-D1A31760FAE0}"/>
          </ac:grpSpMkLst>
        </pc:grpChg>
        <pc:picChg chg="del">
          <ac:chgData name="Rodolfo Duarte Pinto" userId="3c1d2390-f3e2-48ed-a692-c2bca7123a2a" providerId="ADAL" clId="{9C6C5F83-6C91-4784-9C0E-42A59C7DA262}" dt="2024-03-04T10:19:46.704" v="9" actId="478"/>
          <ac:picMkLst>
            <pc:docMk/>
            <pc:sldMk cId="2839020393" sldId="282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C6C5F83-6C91-4784-9C0E-42A59C7DA262}" dt="2024-03-04T10:19:49.751" v="12"/>
          <ac:picMkLst>
            <pc:docMk/>
            <pc:sldMk cId="2839020393" sldId="282"/>
            <ac:picMk id="14" creationId="{3782891F-4131-4F58-BFD4-E48D2FE322E2}"/>
          </ac:picMkLst>
        </pc:picChg>
        <pc:cxnChg chg="del">
          <ac:chgData name="Rodolfo Duarte Pinto" userId="3c1d2390-f3e2-48ed-a692-c2bca7123a2a" providerId="ADAL" clId="{9C6C5F83-6C91-4784-9C0E-42A59C7DA262}" dt="2024-03-04T10:19:46.704" v="9" actId="478"/>
          <ac:cxnSpMkLst>
            <pc:docMk/>
            <pc:sldMk cId="2839020393" sldId="282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C6C5F83-6C91-4784-9C0E-42A59C7DA262}" dt="2024-03-04T10:19:49.751" v="12"/>
          <ac:cxnSpMkLst>
            <pc:docMk/>
            <pc:sldMk cId="2839020393" sldId="282"/>
            <ac:cxnSpMk id="15" creationId="{4F99F9AF-CD5B-41C2-AF98-6F4EB3E306D5}"/>
          </ac:cxnSpMkLst>
        </pc:cxnChg>
      </pc:sldChg>
      <pc:sldChg chg="addSp delSp modSp mod">
        <pc:chgData name="Rodolfo Duarte Pinto" userId="3c1d2390-f3e2-48ed-a692-c2bca7123a2a" providerId="ADAL" clId="{9C6C5F83-6C91-4784-9C0E-42A59C7DA262}" dt="2024-03-04T10:20:00.232" v="17"/>
        <pc:sldMkLst>
          <pc:docMk/>
          <pc:sldMk cId="645849933" sldId="283"/>
        </pc:sldMkLst>
        <pc:spChg chg="add mod">
          <ac:chgData name="Rodolfo Duarte Pinto" userId="3c1d2390-f3e2-48ed-a692-c2bca7123a2a" providerId="ADAL" clId="{9C6C5F83-6C91-4784-9C0E-42A59C7DA262}" dt="2024-03-04T10:20:00.232" v="17"/>
          <ac:spMkLst>
            <pc:docMk/>
            <pc:sldMk cId="645849933" sldId="283"/>
            <ac:spMk id="10" creationId="{1571036D-78FC-4050-AD5E-4AF20D2940CA}"/>
          </ac:spMkLst>
        </pc:spChg>
        <pc:spChg chg="del">
          <ac:chgData name="Rodolfo Duarte Pinto" userId="3c1d2390-f3e2-48ed-a692-c2bca7123a2a" providerId="ADAL" clId="{9C6C5F83-6C91-4784-9C0E-42A59C7DA262}" dt="2024-03-04T10:19:59.272" v="16" actId="478"/>
          <ac:spMkLst>
            <pc:docMk/>
            <pc:sldMk cId="645849933" sldId="283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C6C5F83-6C91-4784-9C0E-42A59C7DA262}" dt="2024-03-04T10:19:58.595" v="15" actId="478"/>
          <ac:spMkLst>
            <pc:docMk/>
            <pc:sldMk cId="645849933" sldId="283"/>
            <ac:spMk id="12" creationId="{C5E7C0C0-C89F-994D-BD14-2A60617FB614}"/>
          </ac:spMkLst>
        </pc:spChg>
        <pc:grpChg chg="add mod">
          <ac:chgData name="Rodolfo Duarte Pinto" userId="3c1d2390-f3e2-48ed-a692-c2bca7123a2a" providerId="ADAL" clId="{9C6C5F83-6C91-4784-9C0E-42A59C7DA262}" dt="2024-03-04T10:20:00.232" v="17"/>
          <ac:grpSpMkLst>
            <pc:docMk/>
            <pc:sldMk cId="645849933" sldId="283"/>
            <ac:grpSpMk id="14" creationId="{140702B3-45CF-4616-937A-0C078052F370}"/>
          </ac:grpSpMkLst>
        </pc:grpChg>
        <pc:picChg chg="del">
          <ac:chgData name="Rodolfo Duarte Pinto" userId="3c1d2390-f3e2-48ed-a692-c2bca7123a2a" providerId="ADAL" clId="{9C6C5F83-6C91-4784-9C0E-42A59C7DA262}" dt="2024-03-04T10:19:57.324" v="14" actId="478"/>
          <ac:picMkLst>
            <pc:docMk/>
            <pc:sldMk cId="645849933" sldId="283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C6C5F83-6C91-4784-9C0E-42A59C7DA262}" dt="2024-03-04T10:20:00.232" v="17"/>
          <ac:picMkLst>
            <pc:docMk/>
            <pc:sldMk cId="645849933" sldId="283"/>
            <ac:picMk id="16" creationId="{074B2AA1-567A-4D2C-B665-1E0048823374}"/>
          </ac:picMkLst>
        </pc:picChg>
        <pc:cxnChg chg="del">
          <ac:chgData name="Rodolfo Duarte Pinto" userId="3c1d2390-f3e2-48ed-a692-c2bca7123a2a" providerId="ADAL" clId="{9C6C5F83-6C91-4784-9C0E-42A59C7DA262}" dt="2024-03-04T10:19:56.238" v="13" actId="478"/>
          <ac:cxnSpMkLst>
            <pc:docMk/>
            <pc:sldMk cId="645849933" sldId="283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C6C5F83-6C91-4784-9C0E-42A59C7DA262}" dt="2024-03-04T10:20:00.232" v="17"/>
          <ac:cxnSpMkLst>
            <pc:docMk/>
            <pc:sldMk cId="645849933" sldId="283"/>
            <ac:cxnSpMk id="17" creationId="{C5ADE4E4-7D6C-4ADF-A61E-9852B8B46EF5}"/>
          </ac:cxnSpMkLst>
        </pc:cxnChg>
      </pc:sldChg>
      <pc:sldChg chg="addSp delSp modSp mod">
        <pc:chgData name="Rodolfo Duarte Pinto" userId="3c1d2390-f3e2-48ed-a692-c2bca7123a2a" providerId="ADAL" clId="{9C6C5F83-6C91-4784-9C0E-42A59C7DA262}" dt="2024-03-04T10:20:21.791" v="30" actId="20577"/>
        <pc:sldMkLst>
          <pc:docMk/>
          <pc:sldMk cId="1971586472" sldId="285"/>
        </pc:sldMkLst>
        <pc:spChg chg="add mod">
          <ac:chgData name="Rodolfo Duarte Pinto" userId="3c1d2390-f3e2-48ed-a692-c2bca7123a2a" providerId="ADAL" clId="{9C6C5F83-6C91-4784-9C0E-42A59C7DA262}" dt="2024-03-04T10:20:17.510" v="21"/>
          <ac:spMkLst>
            <pc:docMk/>
            <pc:sldMk cId="1971586472" sldId="285"/>
            <ac:spMk id="9" creationId="{5CA8FDB2-B034-4D00-A3B9-44397C21A551}"/>
          </ac:spMkLst>
        </pc:spChg>
        <pc:spChg chg="del">
          <ac:chgData name="Rodolfo Duarte Pinto" userId="3c1d2390-f3e2-48ed-a692-c2bca7123a2a" providerId="ADAL" clId="{9C6C5F83-6C91-4784-9C0E-42A59C7DA262}" dt="2024-03-04T10:20:06.214" v="19" actId="478"/>
          <ac:spMkLst>
            <pc:docMk/>
            <pc:sldMk cId="1971586472" sldId="285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C6C5F83-6C91-4784-9C0E-42A59C7DA262}" dt="2024-03-04T10:20:06.971" v="20" actId="478"/>
          <ac:spMkLst>
            <pc:docMk/>
            <pc:sldMk cId="1971586472" sldId="285"/>
            <ac:spMk id="12" creationId="{C5E7C0C0-C89F-994D-BD14-2A60617FB614}"/>
          </ac:spMkLst>
        </pc:spChg>
        <pc:spChg chg="del">
          <ac:chgData name="Rodolfo Duarte Pinto" userId="3c1d2390-f3e2-48ed-a692-c2bca7123a2a" providerId="ADAL" clId="{9C6C5F83-6C91-4784-9C0E-42A59C7DA262}" dt="2024-03-04T10:20:04.911" v="18" actId="478"/>
          <ac:spMkLst>
            <pc:docMk/>
            <pc:sldMk cId="1971586472" sldId="285"/>
            <ac:spMk id="13" creationId="{A98AC159-A9AD-9A46-9B31-5C624BA44B53}"/>
          </ac:spMkLst>
        </pc:spChg>
        <pc:spChg chg="add mod">
          <ac:chgData name="Rodolfo Duarte Pinto" userId="3c1d2390-f3e2-48ed-a692-c2bca7123a2a" providerId="ADAL" clId="{9C6C5F83-6C91-4784-9C0E-42A59C7DA262}" dt="2024-03-04T10:20:21.791" v="30" actId="20577"/>
          <ac:spMkLst>
            <pc:docMk/>
            <pc:sldMk cId="1971586472" sldId="285"/>
            <ac:spMk id="17" creationId="{D9B811BB-93EE-4D8A-9C69-B3EE764C382E}"/>
          </ac:spMkLst>
        </pc:spChg>
        <pc:grpChg chg="add mod">
          <ac:chgData name="Rodolfo Duarte Pinto" userId="3c1d2390-f3e2-48ed-a692-c2bca7123a2a" providerId="ADAL" clId="{9C6C5F83-6C91-4784-9C0E-42A59C7DA262}" dt="2024-03-04T10:20:17.510" v="21"/>
          <ac:grpSpMkLst>
            <pc:docMk/>
            <pc:sldMk cId="1971586472" sldId="285"/>
            <ac:grpSpMk id="14" creationId="{2DD13B4C-F58A-4DC1-90E7-F7690EB6C6D0}"/>
          </ac:grpSpMkLst>
        </pc:grpChg>
        <pc:picChg chg="del">
          <ac:chgData name="Rodolfo Duarte Pinto" userId="3c1d2390-f3e2-48ed-a692-c2bca7123a2a" providerId="ADAL" clId="{9C6C5F83-6C91-4784-9C0E-42A59C7DA262}" dt="2024-03-04T10:20:04.911" v="18" actId="478"/>
          <ac:picMkLst>
            <pc:docMk/>
            <pc:sldMk cId="1971586472" sldId="285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C6C5F83-6C91-4784-9C0E-42A59C7DA262}" dt="2024-03-04T10:20:17.510" v="21"/>
          <ac:picMkLst>
            <pc:docMk/>
            <pc:sldMk cId="1971586472" sldId="285"/>
            <ac:picMk id="15" creationId="{724D95EF-CCF8-47F1-83D6-D96D8E7D1454}"/>
          </ac:picMkLst>
        </pc:picChg>
        <pc:cxnChg chg="del">
          <ac:chgData name="Rodolfo Duarte Pinto" userId="3c1d2390-f3e2-48ed-a692-c2bca7123a2a" providerId="ADAL" clId="{9C6C5F83-6C91-4784-9C0E-42A59C7DA262}" dt="2024-03-04T10:20:04.911" v="18" actId="478"/>
          <ac:cxnSpMkLst>
            <pc:docMk/>
            <pc:sldMk cId="1971586472" sldId="285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C6C5F83-6C91-4784-9C0E-42A59C7DA262}" dt="2024-03-04T10:20:17.510" v="21"/>
          <ac:cxnSpMkLst>
            <pc:docMk/>
            <pc:sldMk cId="1971586472" sldId="285"/>
            <ac:cxnSpMk id="16" creationId="{6DBA2FF7-40D6-4CD0-8905-79A69656F196}"/>
          </ac:cxnSpMkLst>
        </pc:cxnChg>
      </pc:sldChg>
      <pc:sldChg chg="addSp delSp modSp mod">
        <pc:chgData name="Rodolfo Duarte Pinto" userId="3c1d2390-f3e2-48ed-a692-c2bca7123a2a" providerId="ADAL" clId="{9C6C5F83-6C91-4784-9C0E-42A59C7DA262}" dt="2024-03-04T10:21:09.892" v="63" actId="20577"/>
        <pc:sldMkLst>
          <pc:docMk/>
          <pc:sldMk cId="2412800969" sldId="287"/>
        </pc:sldMkLst>
        <pc:spChg chg="del">
          <ac:chgData name="Rodolfo Duarte Pinto" userId="3c1d2390-f3e2-48ed-a692-c2bca7123a2a" providerId="ADAL" clId="{9C6C5F83-6C91-4784-9C0E-42A59C7DA262}" dt="2024-03-04T10:20:56.520" v="36" actId="478"/>
          <ac:spMkLst>
            <pc:docMk/>
            <pc:sldMk cId="2412800969" sldId="287"/>
            <ac:spMk id="7" creationId="{F8F5523B-5C5F-2049-8B91-9B9B23693F2D}"/>
          </ac:spMkLst>
        </pc:spChg>
        <pc:spChg chg="add mod">
          <ac:chgData name="Rodolfo Duarte Pinto" userId="3c1d2390-f3e2-48ed-a692-c2bca7123a2a" providerId="ADAL" clId="{9C6C5F83-6C91-4784-9C0E-42A59C7DA262}" dt="2024-03-04T10:20:59.670" v="39"/>
          <ac:spMkLst>
            <pc:docMk/>
            <pc:sldMk cId="2412800969" sldId="287"/>
            <ac:spMk id="9" creationId="{D0C7D656-DAE8-46B6-92B1-C065DD06ED4C}"/>
          </ac:spMkLst>
        </pc:spChg>
        <pc:spChg chg="del">
          <ac:chgData name="Rodolfo Duarte Pinto" userId="3c1d2390-f3e2-48ed-a692-c2bca7123a2a" providerId="ADAL" clId="{9C6C5F83-6C91-4784-9C0E-42A59C7DA262}" dt="2024-03-04T10:20:58.545" v="38" actId="478"/>
          <ac:spMkLst>
            <pc:docMk/>
            <pc:sldMk cId="2412800969" sldId="287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C6C5F83-6C91-4784-9C0E-42A59C7DA262}" dt="2024-03-04T10:20:57.901" v="37" actId="478"/>
          <ac:spMkLst>
            <pc:docMk/>
            <pc:sldMk cId="2412800969" sldId="287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C6C5F83-6C91-4784-9C0E-42A59C7DA262}" dt="2024-03-04T10:21:09.892" v="63" actId="20577"/>
          <ac:spMkLst>
            <pc:docMk/>
            <pc:sldMk cId="2412800969" sldId="287"/>
            <ac:spMk id="17" creationId="{2D8273CE-165C-4DFF-B51E-741EED8ADD53}"/>
          </ac:spMkLst>
        </pc:spChg>
        <pc:grpChg chg="add mod">
          <ac:chgData name="Rodolfo Duarte Pinto" userId="3c1d2390-f3e2-48ed-a692-c2bca7123a2a" providerId="ADAL" clId="{9C6C5F83-6C91-4784-9C0E-42A59C7DA262}" dt="2024-03-04T10:20:59.670" v="39"/>
          <ac:grpSpMkLst>
            <pc:docMk/>
            <pc:sldMk cId="2412800969" sldId="287"/>
            <ac:grpSpMk id="10" creationId="{BA46C962-254F-4E61-83B2-995FE00A3C23}"/>
          </ac:grpSpMkLst>
        </pc:grpChg>
        <pc:picChg chg="del">
          <ac:chgData name="Rodolfo Duarte Pinto" userId="3c1d2390-f3e2-48ed-a692-c2bca7123a2a" providerId="ADAL" clId="{9C6C5F83-6C91-4784-9C0E-42A59C7DA262}" dt="2024-03-04T10:20:56.520" v="36" actId="478"/>
          <ac:picMkLst>
            <pc:docMk/>
            <pc:sldMk cId="2412800969" sldId="287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C6C5F83-6C91-4784-9C0E-42A59C7DA262}" dt="2024-03-04T10:20:59.670" v="39"/>
          <ac:picMkLst>
            <pc:docMk/>
            <pc:sldMk cId="2412800969" sldId="287"/>
            <ac:picMk id="13" creationId="{C0E500AD-2C6F-4B6A-B3D5-20F61BF2C620}"/>
          </ac:picMkLst>
        </pc:picChg>
        <pc:cxnChg chg="del">
          <ac:chgData name="Rodolfo Duarte Pinto" userId="3c1d2390-f3e2-48ed-a692-c2bca7123a2a" providerId="ADAL" clId="{9C6C5F83-6C91-4784-9C0E-42A59C7DA262}" dt="2024-03-04T10:20:56.520" v="36" actId="478"/>
          <ac:cxnSpMkLst>
            <pc:docMk/>
            <pc:sldMk cId="2412800969" sldId="287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C6C5F83-6C91-4784-9C0E-42A59C7DA262}" dt="2024-03-04T10:20:59.670" v="39"/>
          <ac:cxnSpMkLst>
            <pc:docMk/>
            <pc:sldMk cId="2412800969" sldId="287"/>
            <ac:cxnSpMk id="16" creationId="{3071B997-3A33-407E-8DD9-A78A3FC883B9}"/>
          </ac:cxnSpMkLst>
        </pc:cxnChg>
      </pc:sldChg>
      <pc:sldChg chg="addSp delSp modSp mod">
        <pc:chgData name="Rodolfo Duarte Pinto" userId="3c1d2390-f3e2-48ed-a692-c2bca7123a2a" providerId="ADAL" clId="{9C6C5F83-6C91-4784-9C0E-42A59C7DA262}" dt="2024-03-04T10:21:40.250" v="111" actId="20577"/>
        <pc:sldMkLst>
          <pc:docMk/>
          <pc:sldMk cId="2309338220" sldId="288"/>
        </pc:sldMkLst>
        <pc:spChg chg="add del">
          <ac:chgData name="Rodolfo Duarte Pinto" userId="3c1d2390-f3e2-48ed-a692-c2bca7123a2a" providerId="ADAL" clId="{9C6C5F83-6C91-4784-9C0E-42A59C7DA262}" dt="2024-03-04T10:21:37.200" v="105" actId="478"/>
          <ac:spMkLst>
            <pc:docMk/>
            <pc:sldMk cId="2309338220" sldId="288"/>
            <ac:spMk id="7" creationId="{F8F5523B-5C5F-2049-8B91-9B9B23693F2D}"/>
          </ac:spMkLst>
        </pc:spChg>
        <pc:spChg chg="add del">
          <ac:chgData name="Rodolfo Duarte Pinto" userId="3c1d2390-f3e2-48ed-a692-c2bca7123a2a" providerId="ADAL" clId="{9C6C5F83-6C91-4784-9C0E-42A59C7DA262}" dt="2024-03-04T10:21:38.111" v="107" actId="478"/>
          <ac:spMkLst>
            <pc:docMk/>
            <pc:sldMk cId="2309338220" sldId="288"/>
            <ac:spMk id="11" creationId="{A4BF32E4-7D7E-0B4A-950F-55A789E5B9D4}"/>
          </ac:spMkLst>
        </pc:spChg>
        <pc:spChg chg="add del">
          <ac:chgData name="Rodolfo Duarte Pinto" userId="3c1d2390-f3e2-48ed-a692-c2bca7123a2a" providerId="ADAL" clId="{9C6C5F83-6C91-4784-9C0E-42A59C7DA262}" dt="2024-03-04T10:21:37.660" v="106" actId="478"/>
          <ac:spMkLst>
            <pc:docMk/>
            <pc:sldMk cId="2309338220" sldId="288"/>
            <ac:spMk id="12" creationId="{C5E7C0C0-C89F-994D-BD14-2A60617FB614}"/>
          </ac:spMkLst>
        </pc:spChg>
        <pc:spChg chg="add del mod">
          <ac:chgData name="Rodolfo Duarte Pinto" userId="3c1d2390-f3e2-48ed-a692-c2bca7123a2a" providerId="ADAL" clId="{9C6C5F83-6C91-4784-9C0E-42A59C7DA262}" dt="2024-03-04T10:21:38.650" v="108"/>
          <ac:spMkLst>
            <pc:docMk/>
            <pc:sldMk cId="2309338220" sldId="288"/>
            <ac:spMk id="29" creationId="{34365535-26CA-4CF8-B8BD-3F3F3943C13E}"/>
          </ac:spMkLst>
        </pc:spChg>
        <pc:spChg chg="add del mod">
          <ac:chgData name="Rodolfo Duarte Pinto" userId="3c1d2390-f3e2-48ed-a692-c2bca7123a2a" providerId="ADAL" clId="{9C6C5F83-6C91-4784-9C0E-42A59C7DA262}" dt="2024-03-04T10:21:40.250" v="111" actId="20577"/>
          <ac:spMkLst>
            <pc:docMk/>
            <pc:sldMk cId="2309338220" sldId="288"/>
            <ac:spMk id="33" creationId="{2D59B6E0-D73B-4E53-9A29-D4945DA93500}"/>
          </ac:spMkLst>
        </pc:spChg>
        <pc:grpChg chg="add del mod">
          <ac:chgData name="Rodolfo Duarte Pinto" userId="3c1d2390-f3e2-48ed-a692-c2bca7123a2a" providerId="ADAL" clId="{9C6C5F83-6C91-4784-9C0E-42A59C7DA262}" dt="2024-03-04T10:21:38.650" v="108"/>
          <ac:grpSpMkLst>
            <pc:docMk/>
            <pc:sldMk cId="2309338220" sldId="288"/>
            <ac:grpSpMk id="30" creationId="{320D87CA-9F9C-42C3-9C75-E6142C6E1007}"/>
          </ac:grpSpMkLst>
        </pc:grpChg>
        <pc:picChg chg="del">
          <ac:chgData name="Rodolfo Duarte Pinto" userId="3c1d2390-f3e2-48ed-a692-c2bca7123a2a" providerId="ADAL" clId="{9C6C5F83-6C91-4784-9C0E-42A59C7DA262}" dt="2024-03-04T10:21:15.897" v="64" actId="478"/>
          <ac:picMkLst>
            <pc:docMk/>
            <pc:sldMk cId="2309338220" sldId="288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C6C5F83-6C91-4784-9C0E-42A59C7DA262}" dt="2024-03-04T10:21:21.871" v="69"/>
          <ac:picMkLst>
            <pc:docMk/>
            <pc:sldMk cId="2309338220" sldId="288"/>
            <ac:picMk id="31" creationId="{087AA26C-C979-4265-A9C6-A321F09C4F77}"/>
          </ac:picMkLst>
        </pc:picChg>
        <pc:cxnChg chg="del">
          <ac:chgData name="Rodolfo Duarte Pinto" userId="3c1d2390-f3e2-48ed-a692-c2bca7123a2a" providerId="ADAL" clId="{9C6C5F83-6C91-4784-9C0E-42A59C7DA262}" dt="2024-03-04T10:21:16.950" v="65" actId="478"/>
          <ac:cxnSpMkLst>
            <pc:docMk/>
            <pc:sldMk cId="2309338220" sldId="288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C6C5F83-6C91-4784-9C0E-42A59C7DA262}" dt="2024-03-04T10:21:21.871" v="69"/>
          <ac:cxnSpMkLst>
            <pc:docMk/>
            <pc:sldMk cId="2309338220" sldId="288"/>
            <ac:cxnSpMk id="32" creationId="{3F58702C-98EB-4124-B93F-A397873D2D8C}"/>
          </ac:cxnSpMkLst>
        </pc:cxnChg>
      </pc:sldChg>
      <pc:sldChg chg="addSp delSp modSp mod">
        <pc:chgData name="Rodolfo Duarte Pinto" userId="3c1d2390-f3e2-48ed-a692-c2bca7123a2a" providerId="ADAL" clId="{9C6C5F83-6C91-4784-9C0E-42A59C7DA262}" dt="2024-03-04T10:21:53.147" v="117" actId="478"/>
        <pc:sldMkLst>
          <pc:docMk/>
          <pc:sldMk cId="1137581956" sldId="289"/>
        </pc:sldMkLst>
        <pc:spChg chg="del">
          <ac:chgData name="Rodolfo Duarte Pinto" userId="3c1d2390-f3e2-48ed-a692-c2bca7123a2a" providerId="ADAL" clId="{9C6C5F83-6C91-4784-9C0E-42A59C7DA262}" dt="2024-03-04T10:21:46.765" v="113" actId="478"/>
          <ac:spMkLst>
            <pc:docMk/>
            <pc:sldMk cId="1137581956" sldId="289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C6C5F83-6C91-4784-9C0E-42A59C7DA262}" dt="2024-03-04T10:21:45.673" v="112" actId="478"/>
          <ac:spMkLst>
            <pc:docMk/>
            <pc:sldMk cId="1137581956" sldId="289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C6C5F83-6C91-4784-9C0E-42A59C7DA262}" dt="2024-03-04T10:21:50.324" v="116"/>
          <ac:spMkLst>
            <pc:docMk/>
            <pc:sldMk cId="1137581956" sldId="289"/>
            <ac:spMk id="29" creationId="{052A4CD3-4EEF-4D14-B2ED-66EFCA186FB4}"/>
          </ac:spMkLst>
        </pc:spChg>
        <pc:spChg chg="add del mod">
          <ac:chgData name="Rodolfo Duarte Pinto" userId="3c1d2390-f3e2-48ed-a692-c2bca7123a2a" providerId="ADAL" clId="{9C6C5F83-6C91-4784-9C0E-42A59C7DA262}" dt="2024-03-04T10:21:53.147" v="117" actId="478"/>
          <ac:spMkLst>
            <pc:docMk/>
            <pc:sldMk cId="1137581956" sldId="289"/>
            <ac:spMk id="33" creationId="{233B5784-25CA-4AE3-8671-AFC3AF8389A5}"/>
          </ac:spMkLst>
        </pc:spChg>
        <pc:grpChg chg="add mod">
          <ac:chgData name="Rodolfo Duarte Pinto" userId="3c1d2390-f3e2-48ed-a692-c2bca7123a2a" providerId="ADAL" clId="{9C6C5F83-6C91-4784-9C0E-42A59C7DA262}" dt="2024-03-04T10:21:50.324" v="116"/>
          <ac:grpSpMkLst>
            <pc:docMk/>
            <pc:sldMk cId="1137581956" sldId="289"/>
            <ac:grpSpMk id="30" creationId="{39B179E4-673B-487E-A5F7-F19278C53A4A}"/>
          </ac:grpSpMkLst>
        </pc:grpChg>
        <pc:picChg chg="del">
          <ac:chgData name="Rodolfo Duarte Pinto" userId="3c1d2390-f3e2-48ed-a692-c2bca7123a2a" providerId="ADAL" clId="{9C6C5F83-6C91-4784-9C0E-42A59C7DA262}" dt="2024-03-04T10:21:47.970" v="114" actId="478"/>
          <ac:picMkLst>
            <pc:docMk/>
            <pc:sldMk cId="1137581956" sldId="289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C6C5F83-6C91-4784-9C0E-42A59C7DA262}" dt="2024-03-04T10:21:50.324" v="116"/>
          <ac:picMkLst>
            <pc:docMk/>
            <pc:sldMk cId="1137581956" sldId="289"/>
            <ac:picMk id="31" creationId="{AD631EF2-CE6F-4F6E-82F0-E5C427FC519D}"/>
          </ac:picMkLst>
        </pc:picChg>
        <pc:cxnChg chg="del">
          <ac:chgData name="Rodolfo Duarte Pinto" userId="3c1d2390-f3e2-48ed-a692-c2bca7123a2a" providerId="ADAL" clId="{9C6C5F83-6C91-4784-9C0E-42A59C7DA262}" dt="2024-03-04T10:21:49.110" v="115" actId="478"/>
          <ac:cxnSpMkLst>
            <pc:docMk/>
            <pc:sldMk cId="1137581956" sldId="289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C6C5F83-6C91-4784-9C0E-42A59C7DA262}" dt="2024-03-04T10:21:50.324" v="116"/>
          <ac:cxnSpMkLst>
            <pc:docMk/>
            <pc:sldMk cId="1137581956" sldId="289"/>
            <ac:cxnSpMk id="32" creationId="{69C332BD-6298-4F58-AC21-D9EE331D87AB}"/>
          </ac:cxnSpMkLst>
        </pc:cxnChg>
      </pc:sldChg>
      <pc:sldChg chg="addSp delSp modSp mod">
        <pc:chgData name="Rodolfo Duarte Pinto" userId="3c1d2390-f3e2-48ed-a692-c2bca7123a2a" providerId="ADAL" clId="{9C6C5F83-6C91-4784-9C0E-42A59C7DA262}" dt="2024-03-04T10:22:26.632" v="162" actId="20577"/>
        <pc:sldMkLst>
          <pc:docMk/>
          <pc:sldMk cId="1512274331" sldId="290"/>
        </pc:sldMkLst>
        <pc:spChg chg="add mod">
          <ac:chgData name="Rodolfo Duarte Pinto" userId="3c1d2390-f3e2-48ed-a692-c2bca7123a2a" providerId="ADAL" clId="{9C6C5F83-6C91-4784-9C0E-42A59C7DA262}" dt="2024-03-04T10:22:21.060" v="141"/>
          <ac:spMkLst>
            <pc:docMk/>
            <pc:sldMk cId="1512274331" sldId="290"/>
            <ac:spMk id="8" creationId="{9EAEA463-E366-4C0A-974C-4AB41824F9B0}"/>
          </ac:spMkLst>
        </pc:spChg>
        <pc:spChg chg="del mod">
          <ac:chgData name="Rodolfo Duarte Pinto" userId="3c1d2390-f3e2-48ed-a692-c2bca7123a2a" providerId="ADAL" clId="{9C6C5F83-6C91-4784-9C0E-42A59C7DA262}" dt="2024-03-04T10:22:19.859" v="140" actId="478"/>
          <ac:spMkLst>
            <pc:docMk/>
            <pc:sldMk cId="1512274331" sldId="290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C6C5F83-6C91-4784-9C0E-42A59C7DA262}" dt="2024-03-04T10:22:19.151" v="138" actId="478"/>
          <ac:spMkLst>
            <pc:docMk/>
            <pc:sldMk cId="1512274331" sldId="290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C6C5F83-6C91-4784-9C0E-42A59C7DA262}" dt="2024-03-04T10:22:26.632" v="162" actId="20577"/>
          <ac:spMkLst>
            <pc:docMk/>
            <pc:sldMk cId="1512274331" sldId="290"/>
            <ac:spMk id="15" creationId="{95524A72-08EE-4DBF-99C5-6E1253320EB2}"/>
          </ac:spMkLst>
        </pc:spChg>
        <pc:spChg chg="del">
          <ac:chgData name="Rodolfo Duarte Pinto" userId="3c1d2390-f3e2-48ed-a692-c2bca7123a2a" providerId="ADAL" clId="{9C6C5F83-6C91-4784-9C0E-42A59C7DA262}" dt="2024-03-04T10:22:17.080" v="136" actId="478"/>
          <ac:spMkLst>
            <pc:docMk/>
            <pc:sldMk cId="1512274331" sldId="290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9C6C5F83-6C91-4784-9C0E-42A59C7DA262}" dt="2024-03-04T10:22:21.060" v="141"/>
          <ac:grpSpMkLst>
            <pc:docMk/>
            <pc:sldMk cId="1512274331" sldId="290"/>
            <ac:grpSpMk id="9" creationId="{0D83627B-4897-4832-9EDC-56A588868C35}"/>
          </ac:grpSpMkLst>
        </pc:grpChg>
        <pc:picChg chg="del">
          <ac:chgData name="Rodolfo Duarte Pinto" userId="3c1d2390-f3e2-48ed-a692-c2bca7123a2a" providerId="ADAL" clId="{9C6C5F83-6C91-4784-9C0E-42A59C7DA262}" dt="2024-03-04T10:22:17.961" v="137" actId="478"/>
          <ac:picMkLst>
            <pc:docMk/>
            <pc:sldMk cId="1512274331" sldId="290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C6C5F83-6C91-4784-9C0E-42A59C7DA262}" dt="2024-03-04T10:22:21.060" v="141"/>
          <ac:picMkLst>
            <pc:docMk/>
            <pc:sldMk cId="1512274331" sldId="290"/>
            <ac:picMk id="10" creationId="{98F2EE58-09AC-4146-A598-FC9C8C7A68B2}"/>
          </ac:picMkLst>
        </pc:picChg>
        <pc:cxnChg chg="del">
          <ac:chgData name="Rodolfo Duarte Pinto" userId="3c1d2390-f3e2-48ed-a692-c2bca7123a2a" providerId="ADAL" clId="{9C6C5F83-6C91-4784-9C0E-42A59C7DA262}" dt="2024-03-04T10:22:17.080" v="136" actId="478"/>
          <ac:cxnSpMkLst>
            <pc:docMk/>
            <pc:sldMk cId="1512274331" sldId="290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C6C5F83-6C91-4784-9C0E-42A59C7DA262}" dt="2024-03-04T10:22:21.060" v="141"/>
          <ac:cxnSpMkLst>
            <pc:docMk/>
            <pc:sldMk cId="1512274331" sldId="290"/>
            <ac:cxnSpMk id="14" creationId="{A434E16A-A2E0-4981-848A-E3C6C898B955}"/>
          </ac:cxnSpMkLst>
        </pc:cxnChg>
      </pc:sldChg>
      <pc:sldChg chg="addSp delSp modSp mod">
        <pc:chgData name="Rodolfo Duarte Pinto" userId="3c1d2390-f3e2-48ed-a692-c2bca7123a2a" providerId="ADAL" clId="{9C6C5F83-6C91-4784-9C0E-42A59C7DA262}" dt="2024-03-04T10:22:38.050" v="173" actId="20577"/>
        <pc:sldMkLst>
          <pc:docMk/>
          <pc:sldMk cId="437127550" sldId="291"/>
        </pc:sldMkLst>
        <pc:spChg chg="del">
          <ac:chgData name="Rodolfo Duarte Pinto" userId="3c1d2390-f3e2-48ed-a692-c2bca7123a2a" providerId="ADAL" clId="{9C6C5F83-6C91-4784-9C0E-42A59C7DA262}" dt="2024-03-04T10:22:30.491" v="163" actId="478"/>
          <ac:spMkLst>
            <pc:docMk/>
            <pc:sldMk cId="437127550" sldId="291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9C6C5F83-6C91-4784-9C0E-42A59C7DA262}" dt="2024-03-04T10:22:33.357" v="166"/>
          <ac:spMkLst>
            <pc:docMk/>
            <pc:sldMk cId="437127550" sldId="291"/>
            <ac:spMk id="9" creationId="{E39EC990-BC79-41D6-8125-A3386CC0C3B2}"/>
          </ac:spMkLst>
        </pc:spChg>
        <pc:spChg chg="del">
          <ac:chgData name="Rodolfo Duarte Pinto" userId="3c1d2390-f3e2-48ed-a692-c2bca7123a2a" providerId="ADAL" clId="{9C6C5F83-6C91-4784-9C0E-42A59C7DA262}" dt="2024-03-04T10:22:32.410" v="165" actId="478"/>
          <ac:spMkLst>
            <pc:docMk/>
            <pc:sldMk cId="437127550" sldId="29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C6C5F83-6C91-4784-9C0E-42A59C7DA262}" dt="2024-03-04T10:22:31.445" v="164" actId="478"/>
          <ac:spMkLst>
            <pc:docMk/>
            <pc:sldMk cId="437127550" sldId="29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C6C5F83-6C91-4784-9C0E-42A59C7DA262}" dt="2024-03-04T10:22:38.050" v="173" actId="20577"/>
          <ac:spMkLst>
            <pc:docMk/>
            <pc:sldMk cId="437127550" sldId="291"/>
            <ac:spMk id="15" creationId="{8880DFAE-A1C9-4BE9-88CF-BDAAAF007FCD}"/>
          </ac:spMkLst>
        </pc:spChg>
        <pc:grpChg chg="add mod">
          <ac:chgData name="Rodolfo Duarte Pinto" userId="3c1d2390-f3e2-48ed-a692-c2bca7123a2a" providerId="ADAL" clId="{9C6C5F83-6C91-4784-9C0E-42A59C7DA262}" dt="2024-03-04T10:22:33.357" v="166"/>
          <ac:grpSpMkLst>
            <pc:docMk/>
            <pc:sldMk cId="437127550" sldId="291"/>
            <ac:grpSpMk id="10" creationId="{FEEE5662-6AAF-48CC-9067-DCD2DEC194AB}"/>
          </ac:grpSpMkLst>
        </pc:grpChg>
        <pc:picChg chg="del">
          <ac:chgData name="Rodolfo Duarte Pinto" userId="3c1d2390-f3e2-48ed-a692-c2bca7123a2a" providerId="ADAL" clId="{9C6C5F83-6C91-4784-9C0E-42A59C7DA262}" dt="2024-03-04T10:22:30.491" v="163" actId="478"/>
          <ac:picMkLst>
            <pc:docMk/>
            <pc:sldMk cId="437127550" sldId="29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C6C5F83-6C91-4784-9C0E-42A59C7DA262}" dt="2024-03-04T10:22:33.357" v="166"/>
          <ac:picMkLst>
            <pc:docMk/>
            <pc:sldMk cId="437127550" sldId="291"/>
            <ac:picMk id="13" creationId="{076D69A2-D820-4770-9330-ED62E8664ADE}"/>
          </ac:picMkLst>
        </pc:picChg>
        <pc:cxnChg chg="del">
          <ac:chgData name="Rodolfo Duarte Pinto" userId="3c1d2390-f3e2-48ed-a692-c2bca7123a2a" providerId="ADAL" clId="{9C6C5F83-6C91-4784-9C0E-42A59C7DA262}" dt="2024-03-04T10:22:30.491" v="163" actId="478"/>
          <ac:cxnSpMkLst>
            <pc:docMk/>
            <pc:sldMk cId="437127550" sldId="29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C6C5F83-6C91-4784-9C0E-42A59C7DA262}" dt="2024-03-04T10:22:33.357" v="166"/>
          <ac:cxnSpMkLst>
            <pc:docMk/>
            <pc:sldMk cId="437127550" sldId="291"/>
            <ac:cxnSpMk id="14" creationId="{FDE97FE1-4271-4AEB-98EC-6BE6535B8A68}"/>
          </ac:cxnSpMkLst>
        </pc:cxnChg>
      </pc:sldChg>
      <pc:sldChg chg="add">
        <pc:chgData name="Rodolfo Duarte Pinto" userId="3c1d2390-f3e2-48ed-a692-c2bca7123a2a" providerId="ADAL" clId="{9C6C5F83-6C91-4784-9C0E-42A59C7DA262}" dt="2024-03-04T10:19:03.330" v="0"/>
        <pc:sldMkLst>
          <pc:docMk/>
          <pc:sldMk cId="1025605203" sldId="309"/>
        </pc:sldMkLst>
      </pc:sldChg>
      <pc:sldChg chg="modSp add mod">
        <pc:chgData name="Rodolfo Duarte Pinto" userId="3c1d2390-f3e2-48ed-a692-c2bca7123a2a" providerId="ADAL" clId="{9C6C5F83-6C91-4784-9C0E-42A59C7DA262}" dt="2024-03-04T10:19:23.007" v="3"/>
        <pc:sldMkLst>
          <pc:docMk/>
          <pc:sldMk cId="2066313971" sldId="310"/>
        </pc:sldMkLst>
        <pc:spChg chg="mod">
          <ac:chgData name="Rodolfo Duarte Pinto" userId="3c1d2390-f3e2-48ed-a692-c2bca7123a2a" providerId="ADAL" clId="{9C6C5F83-6C91-4784-9C0E-42A59C7DA262}" dt="2024-03-04T10:19:23.007" v="3"/>
          <ac:spMkLst>
            <pc:docMk/>
            <pc:sldMk cId="2066313971" sldId="310"/>
            <ac:spMk id="13" creationId="{4FAA28DA-9CDF-124F-B4FF-EC7705BE7F0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72A7C-F2F1-E042-AA52-557E9DFDC08A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48229-1FEE-6E46-9F74-4BAE0498CF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950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d/3.0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3.0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3.0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181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10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28146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Clique para aparecerem as várias definições.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302525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259195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24397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97520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59469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Destaque os objetivos </a:t>
            </a:r>
            <a:r>
              <a:rPr lang="pt-PT"/>
              <a:t>da aula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38521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/>
              <a:t>Nota </a:t>
            </a:r>
            <a:r>
              <a:rPr lang="pt-PT" sz="1200" dirty="0"/>
              <a:t>A imagem está licenciada ao abrigo da </a:t>
            </a:r>
            <a:r>
              <a:rPr lang="pt-PT" sz="1200" dirty="0">
                <a:hlinkClick r:id="rId3" tooltip="https://creativecommons.org/licenses/by-nd/3.0/"/>
              </a:rPr>
              <a:t>CC BY-ND</a:t>
            </a:r>
            <a:endParaRPr lang="pt-PT" sz="1200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2678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/>
              <a:t>Nota </a:t>
            </a:r>
            <a:r>
              <a:rPr lang="pt-PT" sz="1200" dirty="0"/>
              <a:t>A imagem está licenciada ao abrigo da </a:t>
            </a:r>
            <a:r>
              <a:rPr lang="pt-PT" sz="1200" dirty="0">
                <a:hlinkClick r:id="rId3" tooltip="https://creativecommons.org/licenses/by-nc-sa/3.0/"/>
              </a:rPr>
              <a:t>CC BY-SA-NC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39994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/>
              <a:t>Nota:</a:t>
            </a:r>
            <a:r>
              <a:rPr lang="pt-PT" sz="1200" dirty="0"/>
              <a:t> Vídeo em inglês.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6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66752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Clique para aparecerem as várias opções.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7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43077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/>
              <a:t>Nota </a:t>
            </a:r>
            <a:r>
              <a:rPr lang="pt-PT" sz="1200" dirty="0"/>
              <a:t>A imagem está licenciada ao abrigo da </a:t>
            </a:r>
            <a:r>
              <a:rPr lang="pt-PT" sz="1200" dirty="0">
                <a:hlinkClick r:id="rId3" tooltip="https://creativecommons.org/licenses/by-nc-sa/3.0/"/>
              </a:rPr>
              <a:t>CC BY-SA-NC</a:t>
            </a:r>
            <a:endParaRPr lang="pt-PT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8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540214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 b="1" dirty="0"/>
              <a:t>Nota:</a:t>
            </a:r>
            <a:r>
              <a:rPr lang="pt-PT" sz="1200" dirty="0"/>
              <a:t> A imagem - </a:t>
            </a:r>
            <a:r>
              <a:rPr lang="pt-PT" dirty="0" err="1"/>
              <a:t>https</a:t>
            </a:r>
            <a:r>
              <a:rPr lang="pt-PT" dirty="0"/>
              <a:t>://</a:t>
            </a:r>
            <a:r>
              <a:rPr lang="pt-PT" dirty="0" err="1"/>
              <a:t>www.nsw.gov.au</a:t>
            </a:r>
            <a:r>
              <a:rPr lang="pt-PT" dirty="0"/>
              <a:t>/covid-19/</a:t>
            </a:r>
            <a:r>
              <a:rPr lang="pt-PT" dirty="0" err="1"/>
              <a:t>stay</a:t>
            </a:r>
            <a:r>
              <a:rPr lang="pt-PT" dirty="0"/>
              <a:t>-safe/</a:t>
            </a:r>
            <a:r>
              <a:rPr lang="pt-PT" dirty="0" err="1"/>
              <a:t>maintain-good-hygiene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9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25320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517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16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000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910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4786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7328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776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942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588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01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9412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225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gartic.com.br/mafagafizar/desenho-jogo/escova-de-dente" TargetMode="Externa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gartic.com.br/mafagafizar/desenho-jogo/escova-de-dent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lipset.20minutos.es/razer-blade-stealth/" TargetMode="External"/><Relationship Id="rId5" Type="http://schemas.openxmlformats.org/officeDocument/2006/relationships/image" Target="../media/image4.jpg"/><Relationship Id="rId4" Type="http://schemas.openxmlformats.org/officeDocument/2006/relationships/hyperlink" Target="https://gartic.com.br/mafagafizar/desenho-jogo/escova-de-dent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Da5TOXCwLSg?feature=oembed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&#10;&#10;Descrição gerada automaticamente">
            <a:extLst>
              <a:ext uri="{FF2B5EF4-FFF2-40B4-BE49-F238E27FC236}">
                <a16:creationId xmlns:a16="http://schemas.microsoft.com/office/drawing/2014/main" id="{BA5DE0F8-DAFE-0C47-9FB0-DF170049D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912" y="2921176"/>
            <a:ext cx="5276088" cy="1015645"/>
          </a:xfrm>
          <a:prstGeom prst="rect">
            <a:avLst/>
          </a:prstGeom>
        </p:spPr>
      </p:pic>
      <p:pic>
        <p:nvPicPr>
          <p:cNvPr id="3" name="Imagem 2" descr="Uma imagem com Gráficos, clipart, design gráfico&#10;&#10;Descrição gerada automaticamente">
            <a:extLst>
              <a:ext uri="{FF2B5EF4-FFF2-40B4-BE49-F238E27FC236}">
                <a16:creationId xmlns:a16="http://schemas.microsoft.com/office/drawing/2014/main" id="{2E84A81D-8704-488F-ABF5-D4EFCE5C2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9561" y="2759571"/>
            <a:ext cx="3628920" cy="132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605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BEF35D7C-86A6-8F42-A033-A76CFFE83D13}"/>
              </a:ext>
            </a:extLst>
          </p:cNvPr>
          <p:cNvGrpSpPr/>
          <p:nvPr/>
        </p:nvGrpSpPr>
        <p:grpSpPr>
          <a:xfrm>
            <a:off x="1059011" y="1511324"/>
            <a:ext cx="2360895" cy="1858852"/>
            <a:chOff x="1017249" y="1570148"/>
            <a:chExt cx="2360895" cy="1858852"/>
          </a:xfrm>
        </p:grpSpPr>
        <p:pic>
          <p:nvPicPr>
            <p:cNvPr id="1026" name="Picture 2" descr="Wash your hands and surfaces | NSW Government">
              <a:extLst>
                <a:ext uri="{FF2B5EF4-FFF2-40B4-BE49-F238E27FC236}">
                  <a16:creationId xmlns:a16="http://schemas.microsoft.com/office/drawing/2014/main" id="{2C832180-BD2A-B14B-AB20-01181D4C016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925" b="57731"/>
            <a:stretch/>
          </p:blipFill>
          <p:spPr bwMode="auto">
            <a:xfrm>
              <a:off x="1017249" y="1570148"/>
              <a:ext cx="2223067" cy="1858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293AA71-39CA-FB4A-AEE5-05C1246098AB}"/>
                </a:ext>
              </a:extLst>
            </p:cNvPr>
            <p:cNvSpPr/>
            <p:nvPr/>
          </p:nvSpPr>
          <p:spPr>
            <a:xfrm>
              <a:off x="1489917" y="1570148"/>
              <a:ext cx="1888227" cy="46851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>
                  <a:solidFill>
                    <a:schemeClr val="tx1"/>
                  </a:solidFill>
                </a:rPr>
                <a:t>Molhar as mãos</a:t>
              </a:r>
            </a:p>
          </p:txBody>
        </p:sp>
      </p:grpSp>
      <p:grpSp>
        <p:nvGrpSpPr>
          <p:cNvPr id="8" name="Agrupar 7">
            <a:extLst>
              <a:ext uri="{FF2B5EF4-FFF2-40B4-BE49-F238E27FC236}">
                <a16:creationId xmlns:a16="http://schemas.microsoft.com/office/drawing/2014/main" id="{AA4C1F4B-7AF6-884D-88FD-4437326F9CD0}"/>
              </a:ext>
            </a:extLst>
          </p:cNvPr>
          <p:cNvGrpSpPr/>
          <p:nvPr/>
        </p:nvGrpSpPr>
        <p:grpSpPr>
          <a:xfrm>
            <a:off x="4523948" y="1475708"/>
            <a:ext cx="2714052" cy="1888832"/>
            <a:chOff x="4482476" y="1540168"/>
            <a:chExt cx="2714052" cy="1888832"/>
          </a:xfrm>
        </p:grpSpPr>
        <p:pic>
          <p:nvPicPr>
            <p:cNvPr id="13" name="Picture 2" descr="Wash your hands and surfaces | NSW Government">
              <a:extLst>
                <a:ext uri="{FF2B5EF4-FFF2-40B4-BE49-F238E27FC236}">
                  <a16:creationId xmlns:a16="http://schemas.microsoft.com/office/drawing/2014/main" id="{E084E6CB-43EA-F247-9FB3-EA841422D76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80" r="35745" b="57731"/>
            <a:stretch/>
          </p:blipFill>
          <p:spPr bwMode="auto">
            <a:xfrm>
              <a:off x="4482476" y="1570148"/>
              <a:ext cx="2223067" cy="1858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5A9E0973-84FA-FC4C-8149-39975B7A908E}"/>
                </a:ext>
              </a:extLst>
            </p:cNvPr>
            <p:cNvSpPr/>
            <p:nvPr/>
          </p:nvSpPr>
          <p:spPr>
            <a:xfrm>
              <a:off x="4973461" y="1540168"/>
              <a:ext cx="2223067" cy="46851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>
                  <a:solidFill>
                    <a:schemeClr val="tx1"/>
                  </a:solidFill>
                </a:rPr>
                <a:t>Colocar o sabonete</a:t>
              </a:r>
            </a:p>
          </p:txBody>
        </p:sp>
      </p:grpSp>
      <p:grpSp>
        <p:nvGrpSpPr>
          <p:cNvPr id="9" name="Agrupar 8">
            <a:extLst>
              <a:ext uri="{FF2B5EF4-FFF2-40B4-BE49-F238E27FC236}">
                <a16:creationId xmlns:a16="http://schemas.microsoft.com/office/drawing/2014/main" id="{73121E35-00F5-F945-8B69-0CE07F51A63E}"/>
              </a:ext>
            </a:extLst>
          </p:cNvPr>
          <p:cNvGrpSpPr/>
          <p:nvPr/>
        </p:nvGrpSpPr>
        <p:grpSpPr>
          <a:xfrm>
            <a:off x="8342042" y="1507760"/>
            <a:ext cx="2714052" cy="1888832"/>
            <a:chOff x="7809875" y="1540168"/>
            <a:chExt cx="2714052" cy="1888832"/>
          </a:xfrm>
        </p:grpSpPr>
        <p:pic>
          <p:nvPicPr>
            <p:cNvPr id="16" name="Picture 2" descr="Wash your hands and surfaces | NSW Government">
              <a:extLst>
                <a:ext uri="{FF2B5EF4-FFF2-40B4-BE49-F238E27FC236}">
                  <a16:creationId xmlns:a16="http://schemas.microsoft.com/office/drawing/2014/main" id="{78187E6F-FBB3-6A41-881C-D439CBAE5C3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34" r="2" b="57731"/>
            <a:stretch/>
          </p:blipFill>
          <p:spPr bwMode="auto">
            <a:xfrm>
              <a:off x="7809875" y="1570148"/>
              <a:ext cx="2360895" cy="1858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tângulo 20">
              <a:extLst>
                <a:ext uri="{FF2B5EF4-FFF2-40B4-BE49-F238E27FC236}">
                  <a16:creationId xmlns:a16="http://schemas.microsoft.com/office/drawing/2014/main" id="{1F8B79FB-D78C-854A-978D-1171A87BB176}"/>
                </a:ext>
              </a:extLst>
            </p:cNvPr>
            <p:cNvSpPr/>
            <p:nvPr/>
          </p:nvSpPr>
          <p:spPr>
            <a:xfrm>
              <a:off x="8334530" y="1540168"/>
              <a:ext cx="2189397" cy="46851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>
                  <a:solidFill>
                    <a:schemeClr val="tx1"/>
                  </a:solidFill>
                </a:rPr>
                <a:t>Esfregar as mãos</a:t>
              </a:r>
            </a:p>
          </p:txBody>
        </p:sp>
      </p:grpSp>
      <p:grpSp>
        <p:nvGrpSpPr>
          <p:cNvPr id="25" name="Agrupar 24">
            <a:extLst>
              <a:ext uri="{FF2B5EF4-FFF2-40B4-BE49-F238E27FC236}">
                <a16:creationId xmlns:a16="http://schemas.microsoft.com/office/drawing/2014/main" id="{AC34AC5B-B5A5-9C4D-A075-2AC548C7F1F0}"/>
              </a:ext>
            </a:extLst>
          </p:cNvPr>
          <p:cNvGrpSpPr/>
          <p:nvPr/>
        </p:nvGrpSpPr>
        <p:grpSpPr>
          <a:xfrm>
            <a:off x="744914" y="4188407"/>
            <a:ext cx="3109910" cy="1858853"/>
            <a:chOff x="948334" y="4013344"/>
            <a:chExt cx="3109910" cy="1858853"/>
          </a:xfrm>
        </p:grpSpPr>
        <p:pic>
          <p:nvPicPr>
            <p:cNvPr id="17" name="Picture 2" descr="Wash your hands and surfaces | NSW Government">
              <a:extLst>
                <a:ext uri="{FF2B5EF4-FFF2-40B4-BE49-F238E27FC236}">
                  <a16:creationId xmlns:a16="http://schemas.microsoft.com/office/drawing/2014/main" id="{F2CFBDA9-EC39-7D4F-83F9-A0E9EB9954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775" t="43876" r="67711" b="13855"/>
            <a:stretch/>
          </p:blipFill>
          <p:spPr bwMode="auto">
            <a:xfrm>
              <a:off x="948334" y="4013345"/>
              <a:ext cx="2360895" cy="1858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F7C581FE-291A-0047-8272-F50319E02933}"/>
                </a:ext>
              </a:extLst>
            </p:cNvPr>
            <p:cNvSpPr/>
            <p:nvPr/>
          </p:nvSpPr>
          <p:spPr>
            <a:xfrm>
              <a:off x="1568016" y="4013344"/>
              <a:ext cx="2490228" cy="46851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>
                  <a:solidFill>
                    <a:schemeClr val="tx1"/>
                  </a:solidFill>
                </a:rPr>
                <a:t>Passar as mãos por água</a:t>
              </a:r>
            </a:p>
          </p:txBody>
        </p:sp>
      </p:grpSp>
      <p:grpSp>
        <p:nvGrpSpPr>
          <p:cNvPr id="26" name="Agrupar 25">
            <a:extLst>
              <a:ext uri="{FF2B5EF4-FFF2-40B4-BE49-F238E27FC236}">
                <a16:creationId xmlns:a16="http://schemas.microsoft.com/office/drawing/2014/main" id="{C48AAC19-24DB-EF4D-8F3F-90BCE8B9C8A1}"/>
              </a:ext>
            </a:extLst>
          </p:cNvPr>
          <p:cNvGrpSpPr/>
          <p:nvPr/>
        </p:nvGrpSpPr>
        <p:grpSpPr>
          <a:xfrm>
            <a:off x="4539616" y="4122961"/>
            <a:ext cx="2661371" cy="1989745"/>
            <a:chOff x="4913502" y="3882452"/>
            <a:chExt cx="2661371" cy="1989745"/>
          </a:xfrm>
        </p:grpSpPr>
        <p:pic>
          <p:nvPicPr>
            <p:cNvPr id="18" name="Picture 2" descr="Wash your hands and surfaces | NSW Government">
              <a:extLst>
                <a:ext uri="{FF2B5EF4-FFF2-40B4-BE49-F238E27FC236}">
                  <a16:creationId xmlns:a16="http://schemas.microsoft.com/office/drawing/2014/main" id="{32FDA024-A73F-1743-90DC-32076FDB5BE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451" t="42158" r="35485" b="12597"/>
            <a:stretch/>
          </p:blipFill>
          <p:spPr bwMode="auto">
            <a:xfrm>
              <a:off x="4913502" y="3882452"/>
              <a:ext cx="2360895" cy="1989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tângulo 22">
              <a:extLst>
                <a:ext uri="{FF2B5EF4-FFF2-40B4-BE49-F238E27FC236}">
                  <a16:creationId xmlns:a16="http://schemas.microsoft.com/office/drawing/2014/main" id="{DC9A9315-3F88-1A41-9D97-1AC71E8A3A61}"/>
                </a:ext>
              </a:extLst>
            </p:cNvPr>
            <p:cNvSpPr/>
            <p:nvPr/>
          </p:nvSpPr>
          <p:spPr>
            <a:xfrm>
              <a:off x="5535377" y="3914729"/>
              <a:ext cx="2039496" cy="46851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>
                  <a:solidFill>
                    <a:schemeClr val="tx1"/>
                  </a:solidFill>
                </a:rPr>
                <a:t>Fechar a torneira</a:t>
              </a:r>
            </a:p>
          </p:txBody>
        </p:sp>
      </p:grpSp>
      <p:grpSp>
        <p:nvGrpSpPr>
          <p:cNvPr id="27" name="Agrupar 26">
            <a:extLst>
              <a:ext uri="{FF2B5EF4-FFF2-40B4-BE49-F238E27FC236}">
                <a16:creationId xmlns:a16="http://schemas.microsoft.com/office/drawing/2014/main" id="{1D45E59E-343A-4544-BE69-FBF843F95ABE}"/>
              </a:ext>
            </a:extLst>
          </p:cNvPr>
          <p:cNvGrpSpPr/>
          <p:nvPr/>
        </p:nvGrpSpPr>
        <p:grpSpPr>
          <a:xfrm>
            <a:off x="8334318" y="4058365"/>
            <a:ext cx="2629212" cy="2523789"/>
            <a:chOff x="7894715" y="3882451"/>
            <a:chExt cx="2629212" cy="2523789"/>
          </a:xfrm>
        </p:grpSpPr>
        <p:pic>
          <p:nvPicPr>
            <p:cNvPr id="19" name="Picture 2" descr="Wash your hands and surfaces | NSW Government">
              <a:extLst>
                <a:ext uri="{FF2B5EF4-FFF2-40B4-BE49-F238E27FC236}">
                  <a16:creationId xmlns:a16="http://schemas.microsoft.com/office/drawing/2014/main" id="{5DC33EFC-FAEC-BF4E-BA59-DCC99DCB21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489" t="42159" r="447" b="2622"/>
            <a:stretch/>
          </p:blipFill>
          <p:spPr bwMode="auto">
            <a:xfrm>
              <a:off x="8023412" y="3882451"/>
              <a:ext cx="2360895" cy="24284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Retângulo 23">
              <a:extLst>
                <a:ext uri="{FF2B5EF4-FFF2-40B4-BE49-F238E27FC236}">
                  <a16:creationId xmlns:a16="http://schemas.microsoft.com/office/drawing/2014/main" id="{A75C7A5C-DF52-A046-883C-8888A7F2A9CF}"/>
                </a:ext>
              </a:extLst>
            </p:cNvPr>
            <p:cNvSpPr/>
            <p:nvPr/>
          </p:nvSpPr>
          <p:spPr>
            <a:xfrm>
              <a:off x="8514397" y="3943479"/>
              <a:ext cx="2009530" cy="46851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>
                  <a:solidFill>
                    <a:schemeClr val="tx1"/>
                  </a:solidFill>
                </a:rPr>
                <a:t>Secar as mãos</a:t>
              </a:r>
            </a:p>
          </p:txBody>
        </p:sp>
        <p:sp>
          <p:nvSpPr>
            <p:cNvPr id="28" name="Retângulo 27">
              <a:extLst>
                <a:ext uri="{FF2B5EF4-FFF2-40B4-BE49-F238E27FC236}">
                  <a16:creationId xmlns:a16="http://schemas.microsoft.com/office/drawing/2014/main" id="{F856D312-A13F-E245-9666-1CD0DF307CBF}"/>
                </a:ext>
              </a:extLst>
            </p:cNvPr>
            <p:cNvSpPr/>
            <p:nvPr/>
          </p:nvSpPr>
          <p:spPr>
            <a:xfrm>
              <a:off x="7894715" y="5937726"/>
              <a:ext cx="1095607" cy="4685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Retângulo 28">
            <a:extLst>
              <a:ext uri="{FF2B5EF4-FFF2-40B4-BE49-F238E27FC236}">
                <a16:creationId xmlns:a16="http://schemas.microsoft.com/office/drawing/2014/main" id="{052A4CD3-4EEF-4D14-B2ED-66EFCA186FB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30" name="Agrupar 29">
            <a:extLst>
              <a:ext uri="{FF2B5EF4-FFF2-40B4-BE49-F238E27FC236}">
                <a16:creationId xmlns:a16="http://schemas.microsoft.com/office/drawing/2014/main" id="{39B179E4-673B-487E-A5F7-F19278C53A4A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31" name="Imagem 30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AD631EF2-CE6F-4F6E-82F0-E5C427FC51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32" name="Conexão Reta 4">
              <a:extLst>
                <a:ext uri="{FF2B5EF4-FFF2-40B4-BE49-F238E27FC236}">
                  <a16:creationId xmlns:a16="http://schemas.microsoft.com/office/drawing/2014/main" id="{69C332BD-6298-4F58-AC21-D9EE331D87A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7581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oogle Shape;78;p15">
            <a:extLst>
              <a:ext uri="{FF2B5EF4-FFF2-40B4-BE49-F238E27FC236}">
                <a16:creationId xmlns:a16="http://schemas.microsoft.com/office/drawing/2014/main" id="{C9E25A10-A1D8-184B-8FFD-4DF6F9A40B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5628378"/>
              </p:ext>
            </p:extLst>
          </p:nvPr>
        </p:nvGraphicFramePr>
        <p:xfrm>
          <a:off x="640861" y="2111727"/>
          <a:ext cx="10910277" cy="3414758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805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4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0737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Algoritmo</a:t>
                      </a:r>
                      <a:endParaRPr lang="en" sz="2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2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PT" sz="22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Um conjunto de instruções para a realização de uma determinada tarefa.</a:t>
                      </a: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737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 dirty="0" err="1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Sequência</a:t>
                      </a:r>
                      <a:endParaRPr lang="en" sz="2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400" dirty="0">
                          <a:solidFill>
                            <a:srgbClr val="252525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A ordem das etapas para completar uma determinada tarefa ou colocar </a:t>
                      </a:r>
                      <a:br>
                        <a:rPr lang="pt-PT" sz="2400" dirty="0">
                          <a:solidFill>
                            <a:srgbClr val="252525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</a:br>
                      <a:r>
                        <a:rPr lang="pt-PT" sz="2400" dirty="0">
                          <a:solidFill>
                            <a:srgbClr val="252525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as coisas na ordem correta.</a:t>
                      </a: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" name="Retângulo 17">
            <a:extLst>
              <a:ext uri="{FF2B5EF4-FFF2-40B4-BE49-F238E27FC236}">
                <a16:creationId xmlns:a16="http://schemas.microsoft.com/office/drawing/2014/main" id="{EC7A431F-CA45-4047-AE78-6C0F46597993}"/>
              </a:ext>
            </a:extLst>
          </p:cNvPr>
          <p:cNvSpPr/>
          <p:nvPr/>
        </p:nvSpPr>
        <p:spPr>
          <a:xfrm>
            <a:off x="4551428" y="3897683"/>
            <a:ext cx="6945922" cy="15685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FA70711C-F7F6-8044-956F-47C2AC8C3ED0}"/>
              </a:ext>
            </a:extLst>
          </p:cNvPr>
          <p:cNvSpPr/>
          <p:nvPr/>
        </p:nvSpPr>
        <p:spPr>
          <a:xfrm>
            <a:off x="4550451" y="2186151"/>
            <a:ext cx="6945922" cy="15685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16" name="Google Shape;143;p29">
            <a:extLst>
              <a:ext uri="{FF2B5EF4-FFF2-40B4-BE49-F238E27FC236}">
                <a16:creationId xmlns:a16="http://schemas.microsoft.com/office/drawing/2014/main" id="{410EA17C-A808-D144-B74B-84C6DFEA431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2135" y="4384791"/>
            <a:ext cx="860758" cy="1072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m 18" descr="Uma imagem com verde, escuro&#10;&#10;Descrição gerada automaticamente">
            <a:extLst>
              <a:ext uri="{FF2B5EF4-FFF2-40B4-BE49-F238E27FC236}">
                <a16:creationId xmlns:a16="http://schemas.microsoft.com/office/drawing/2014/main" id="{EC79158D-EC75-AA40-A1AB-2B8E1FECCC5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20064" t="18903" r="14924" b="24038"/>
          <a:stretch/>
        </p:blipFill>
        <p:spPr>
          <a:xfrm>
            <a:off x="1558108" y="2631034"/>
            <a:ext cx="1888811" cy="988160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3CA2D69-BE0E-47C6-99EE-B2238F656FA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48A435AB-8013-4CA7-B279-BEF21FC3638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20" name="Imagem 1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EFA0620-2B41-47B3-9E7F-2C38D8958E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21" name="Conexão Reta 4">
              <a:extLst>
                <a:ext uri="{FF2B5EF4-FFF2-40B4-BE49-F238E27FC236}">
                  <a16:creationId xmlns:a16="http://schemas.microsoft.com/office/drawing/2014/main" id="{6E4119F8-01AA-44DC-A53B-A9345DFB8760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tângulo 21">
            <a:extLst>
              <a:ext uri="{FF2B5EF4-FFF2-40B4-BE49-F238E27FC236}">
                <a16:creationId xmlns:a16="http://schemas.microsoft.com/office/drawing/2014/main" id="{4CF4DC85-4FFD-4AB8-9526-0D64ADDA8C42}"/>
              </a:ext>
            </a:extLst>
          </p:cNvPr>
          <p:cNvSpPr/>
          <p:nvPr/>
        </p:nvSpPr>
        <p:spPr>
          <a:xfrm>
            <a:off x="2886583" y="491266"/>
            <a:ext cx="304865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Palavras novas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47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 descr="Uma imagem com texto, ClipArt&#10;&#10;Descrição gerada automaticamente">
            <a:extLst>
              <a:ext uri="{FF2B5EF4-FFF2-40B4-BE49-F238E27FC236}">
                <a16:creationId xmlns:a16="http://schemas.microsoft.com/office/drawing/2014/main" id="{C1FA29C8-E1F4-EF42-A3E4-6A3EF6CAAE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68" t="9000" r="2107" b="3173"/>
          <a:stretch/>
        </p:blipFill>
        <p:spPr bwMode="auto">
          <a:xfrm>
            <a:off x="4184019" y="1624765"/>
            <a:ext cx="3539536" cy="435720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9EAEA463-E366-4C0A-974C-4AB41824F9B0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0D83627B-4897-4832-9EDC-56A588868C3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8F2EE58-09AC-4146-A598-FC9C8C7A68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A434E16A-A2E0-4981-848A-E3C6C898B955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95524A72-08EE-4DBF-99C5-6E1253320EB2}"/>
              </a:ext>
            </a:extLst>
          </p:cNvPr>
          <p:cNvSpPr/>
          <p:nvPr/>
        </p:nvSpPr>
        <p:spPr>
          <a:xfrm>
            <a:off x="2886583" y="491266"/>
            <a:ext cx="370165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Plantar a semente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274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1126066" y="2409556"/>
            <a:ext cx="10354734" cy="2233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1 - O que é um algoritmo?</a:t>
            </a:r>
          </a:p>
          <a:p>
            <a:pPr>
              <a:lnSpc>
                <a:spcPct val="150000"/>
              </a:lnSpc>
            </a:pPr>
            <a:endParaRPr lang="pt-P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– Porque é que as etapas de um algoritmo têm de estar na ordem correta?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E39EC990-BC79-41D6-8125-A3386CC0C3B2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FEEE5662-6AAF-48CC-9067-DCD2DEC194A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076D69A2-D820-4770-9330-ED62E8664A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FDE97FE1-4271-4AEB-98EC-6BE6535B8A68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8880DFAE-A1C9-4BE9-88CF-BDAAAF007FCD}"/>
              </a:ext>
            </a:extLst>
          </p:cNvPr>
          <p:cNvSpPr/>
          <p:nvPr/>
        </p:nvSpPr>
        <p:spPr>
          <a:xfrm>
            <a:off x="2886583" y="491266"/>
            <a:ext cx="160813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Síntese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1275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918633" y="2050682"/>
            <a:ext cx="10354734" cy="1125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Esta proposta educativa foi traduzida e adaptada do projeto:</a:t>
            </a:r>
            <a:b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Science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(CS4All)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Blueprint</a:t>
            </a: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A97B689F-9D9D-5A44-A263-98B5113D666F}"/>
              </a:ext>
            </a:extLst>
          </p:cNvPr>
          <p:cNvGrpSpPr/>
          <p:nvPr/>
        </p:nvGrpSpPr>
        <p:grpSpPr>
          <a:xfrm>
            <a:off x="2448529" y="4241190"/>
            <a:ext cx="7294941" cy="1180002"/>
            <a:chOff x="2491039" y="4757542"/>
            <a:chExt cx="7294941" cy="1180002"/>
          </a:xfrm>
        </p:grpSpPr>
        <p:pic>
          <p:nvPicPr>
            <p:cNvPr id="1026" name="Picture 2" descr="cc logo">
              <a:extLst>
                <a:ext uri="{FF2B5EF4-FFF2-40B4-BE49-F238E27FC236}">
                  <a16:creationId xmlns:a16="http://schemas.microsoft.com/office/drawing/2014/main" id="{B91D6762-0EA9-8349-BBEB-86114B116F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id="{D63F3D37-C142-4F40-969D-074A4CBD7C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7F40D874-EEAB-594E-BC15-160B50F60A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5039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7550BA13-6909-DC4F-A75F-796F8275A1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9264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Retângulo 2">
            <a:extLst>
              <a:ext uri="{FF2B5EF4-FFF2-40B4-BE49-F238E27FC236}">
                <a16:creationId xmlns:a16="http://schemas.microsoft.com/office/drawing/2014/main" id="{F9D4929F-35B0-A447-AFC5-709A91298D51}"/>
              </a:ext>
            </a:extLst>
          </p:cNvPr>
          <p:cNvSpPr/>
          <p:nvPr/>
        </p:nvSpPr>
        <p:spPr>
          <a:xfrm>
            <a:off x="3048000" y="5408492"/>
            <a:ext cx="6096000" cy="9648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pt-P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P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Atribuição-</a:t>
            </a:r>
            <a:r>
              <a:rPr lang="pt-PT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NãoComercial</a:t>
            </a:r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pt-PT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CompartilhaIgual</a:t>
            </a:r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4.0 Internacional (CC BY-NC-SA 4.0)</a:t>
            </a:r>
            <a:endParaRPr lang="pt-PT" sz="2800" b="1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826B91FE-B4F0-4979-858F-D16B167D91DA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679083A4-2BD7-4C91-BD01-3E6FE8C2402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6" name="Imagem 1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1C8577D4-6A96-4687-9A2D-EFE1E55E2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7" name="Conexão Reta 4">
              <a:extLst>
                <a:ext uri="{FF2B5EF4-FFF2-40B4-BE49-F238E27FC236}">
                  <a16:creationId xmlns:a16="http://schemas.microsoft.com/office/drawing/2014/main" id="{13790C62-209E-49A0-B852-CC8FB2C34F80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tângulo 17">
            <a:extLst>
              <a:ext uri="{FF2B5EF4-FFF2-40B4-BE49-F238E27FC236}">
                <a16:creationId xmlns:a16="http://schemas.microsoft.com/office/drawing/2014/main" id="{AC5CD5CE-97B0-4DA1-A792-26C8071698C5}"/>
              </a:ext>
            </a:extLst>
          </p:cNvPr>
          <p:cNvSpPr/>
          <p:nvPr/>
        </p:nvSpPr>
        <p:spPr>
          <a:xfrm>
            <a:off x="2886583" y="491266"/>
            <a:ext cx="177965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Créditos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997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>
            <a:extLst>
              <a:ext uri="{FF2B5EF4-FFF2-40B4-BE49-F238E27FC236}">
                <a16:creationId xmlns:a16="http://schemas.microsoft.com/office/drawing/2014/main" id="{4FAA28DA-9CDF-124F-B4FF-EC7705BE7F0B}"/>
              </a:ext>
            </a:extLst>
          </p:cNvPr>
          <p:cNvSpPr/>
          <p:nvPr/>
        </p:nvSpPr>
        <p:spPr>
          <a:xfrm>
            <a:off x="4630696" y="2998113"/>
            <a:ext cx="293061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4400" dirty="0">
                <a:ln w="0"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Algoritmo</a:t>
            </a:r>
            <a:endParaRPr lang="pt-PT" sz="4400" cap="none" spc="0" dirty="0">
              <a:ln w="0"/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03B7220-D850-44C7-8E51-841276E9C62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98FE6CA5-7740-49A5-B491-98CB954C6CD6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9" name="Imagem 8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B64225B8-814B-4192-A163-D853C2F54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0" name="Conexão Reta 4">
              <a:extLst>
                <a:ext uri="{FF2B5EF4-FFF2-40B4-BE49-F238E27FC236}">
                  <a16:creationId xmlns:a16="http://schemas.microsoft.com/office/drawing/2014/main" id="{8C0745ED-4B27-4CDA-B16C-85A0ECD1CE69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6313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10C6BAA9-0170-594C-B1DC-75AD8491503D}"/>
              </a:ext>
            </a:extLst>
          </p:cNvPr>
          <p:cNvSpPr/>
          <p:nvPr/>
        </p:nvSpPr>
        <p:spPr>
          <a:xfrm>
            <a:off x="467799" y="2773852"/>
            <a:ext cx="10005175" cy="13102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2400" dirty="0">
                <a:ln w="0"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Descobrir o que é um algoritmo e porque são importantes.</a:t>
            </a:r>
          </a:p>
          <a:p>
            <a:endParaRPr lang="pt-PT" sz="2400" dirty="0">
              <a:ln w="0"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dirty="0">
                <a:ln w="0"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Discutir por que as coisas devem ser feitas na ordem correta.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D3DFF592-EB5D-49BB-AC99-478558D06EA1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FA8115E6-2E2F-4510-B770-B0E42A805F1F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185EB459-A9CE-4412-825C-C0792DEC9D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3" name="Conexão Reta 4">
              <a:extLst>
                <a:ext uri="{FF2B5EF4-FFF2-40B4-BE49-F238E27FC236}">
                  <a16:creationId xmlns:a16="http://schemas.microsoft.com/office/drawing/2014/main" id="{90CC3B27-7F48-4582-8436-FF01282F70ED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5148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Uma imagem com verde, escuro&#10;&#10;Descrição gerada automaticamente">
            <a:extLst>
              <a:ext uri="{FF2B5EF4-FFF2-40B4-BE49-F238E27FC236}">
                <a16:creationId xmlns:a16="http://schemas.microsoft.com/office/drawing/2014/main" id="{4BD3DFD8-FF58-CB4E-8C66-477F42F051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0064" t="18903" r="14924" b="24038"/>
          <a:stretch/>
        </p:blipFill>
        <p:spPr>
          <a:xfrm>
            <a:off x="3813793" y="3429000"/>
            <a:ext cx="4867146" cy="2546321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7E17D557-DE69-B44D-A653-5E06B69C4B66}"/>
              </a:ext>
            </a:extLst>
          </p:cNvPr>
          <p:cNvSpPr/>
          <p:nvPr/>
        </p:nvSpPr>
        <p:spPr>
          <a:xfrm>
            <a:off x="1595922" y="1826154"/>
            <a:ext cx="9000156" cy="6914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3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Quais são as etapas para escovar os dentes? 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BB99FB41-C8F6-45B9-BBA7-FACDCC1FF29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13FFA8C1-0F4E-4D81-B77A-D1A31760FAE0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3782891F-4131-4F58-BFD4-E48D2FE322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4F99F9AF-CD5B-41C2-AF98-6F4EB3E306D5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9020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Uma imagem com verde, escuro&#10;&#10;Descrição gerada automaticamente">
            <a:extLst>
              <a:ext uri="{FF2B5EF4-FFF2-40B4-BE49-F238E27FC236}">
                <a16:creationId xmlns:a16="http://schemas.microsoft.com/office/drawing/2014/main" id="{4BD3DFD8-FF58-CB4E-8C66-477F42F051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20064" t="18903" r="14924" b="24038"/>
          <a:stretch/>
        </p:blipFill>
        <p:spPr>
          <a:xfrm>
            <a:off x="824409" y="3590403"/>
            <a:ext cx="4867146" cy="2546321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7E17D557-DE69-B44D-A653-5E06B69C4B66}"/>
              </a:ext>
            </a:extLst>
          </p:cNvPr>
          <p:cNvSpPr/>
          <p:nvPr/>
        </p:nvSpPr>
        <p:spPr>
          <a:xfrm>
            <a:off x="2983962" y="1953121"/>
            <a:ext cx="6224076" cy="11530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3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Qual é a relação entre escovar </a:t>
            </a:r>
          </a:p>
          <a:p>
            <a:pPr algn="ctr">
              <a:lnSpc>
                <a:spcPct val="150000"/>
              </a:lnSpc>
            </a:pPr>
            <a:r>
              <a:rPr lang="pt-PT" sz="3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 dentes e os computadores?</a:t>
            </a:r>
          </a:p>
        </p:txBody>
      </p:sp>
      <p:pic>
        <p:nvPicPr>
          <p:cNvPr id="15" name="Imagem 14" descr="Uma imagem com texto, eletrónica, portátil, computador&#10;&#10;Descrição gerada automaticamente">
            <a:extLst>
              <a:ext uri="{FF2B5EF4-FFF2-40B4-BE49-F238E27FC236}">
                <a16:creationId xmlns:a16="http://schemas.microsoft.com/office/drawing/2014/main" id="{0F8750A2-E057-4B41-80C2-167DE08C0F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500446" y="3723227"/>
            <a:ext cx="4290661" cy="2413497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1571036D-78FC-4050-AD5E-4AF20D2940CA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140702B3-45CF-4616-937A-0C078052F370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6" name="Imagem 1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074B2AA1-567A-4D2C-B665-1E004882337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7" name="Conexão Reta 4">
              <a:extLst>
                <a:ext uri="{FF2B5EF4-FFF2-40B4-BE49-F238E27FC236}">
                  <a16:creationId xmlns:a16="http://schemas.microsoft.com/office/drawing/2014/main" id="{C5ADE4E4-7D6C-4ADF-A61E-9852B8B46EF5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5849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5F141CB1-FF49-8243-A6AE-19E9C65F5491}"/>
              </a:ext>
            </a:extLst>
          </p:cNvPr>
          <p:cNvSpPr txBox="1"/>
          <p:nvPr/>
        </p:nvSpPr>
        <p:spPr>
          <a:xfrm>
            <a:off x="421228" y="2619233"/>
            <a:ext cx="4934634" cy="2563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 </a:t>
            </a:r>
            <a:r>
              <a:rPr lang="pt-PT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algoritmo</a:t>
            </a: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é um conjunto de instruções concretas e que pretendem alcançar um determinado objetivo, como escovar os nossos dentes.</a:t>
            </a:r>
          </a:p>
        </p:txBody>
      </p:sp>
      <p:pic>
        <p:nvPicPr>
          <p:cNvPr id="10" name="Multimédia Online 2" descr="BBC Learning - What Is An Algorithm">
            <a:hlinkClick r:id="" action="ppaction://media"/>
            <a:extLst>
              <a:ext uri="{FF2B5EF4-FFF2-40B4-BE49-F238E27FC236}">
                <a16:creationId xmlns:a16="http://schemas.microsoft.com/office/drawing/2014/main" id="{61E9DE2E-700D-F240-A7FB-ACDA647857F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355862" y="2011772"/>
            <a:ext cx="6414909" cy="3624423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5CA8FDB2-B034-4D00-A3B9-44397C21A551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2DD13B4C-F58A-4DC1-90E7-F7690EB6C6D0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5" name="Imagem 14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724D95EF-CCF8-47F1-83D6-D96D8E7D1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6" name="Conexão Reta 4">
              <a:extLst>
                <a:ext uri="{FF2B5EF4-FFF2-40B4-BE49-F238E27FC236}">
                  <a16:creationId xmlns:a16="http://schemas.microsoft.com/office/drawing/2014/main" id="{6DBA2FF7-40D6-4CD0-8905-79A69656F196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tângulo 16">
            <a:extLst>
              <a:ext uri="{FF2B5EF4-FFF2-40B4-BE49-F238E27FC236}">
                <a16:creationId xmlns:a16="http://schemas.microsoft.com/office/drawing/2014/main" id="{D9B811BB-93EE-4D8A-9C69-B3EE764C382E}"/>
              </a:ext>
            </a:extLst>
          </p:cNvPr>
          <p:cNvSpPr/>
          <p:nvPr/>
        </p:nvSpPr>
        <p:spPr>
          <a:xfrm>
            <a:off x="2886583" y="491266"/>
            <a:ext cx="205697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Algoritmo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58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aixaDeTexto 17">
            <a:extLst>
              <a:ext uri="{FF2B5EF4-FFF2-40B4-BE49-F238E27FC236}">
                <a16:creationId xmlns:a16="http://schemas.microsoft.com/office/drawing/2014/main" id="{B052FC47-2849-5841-AC45-37AB9A5EFAA2}"/>
              </a:ext>
            </a:extLst>
          </p:cNvPr>
          <p:cNvSpPr txBox="1"/>
          <p:nvPr/>
        </p:nvSpPr>
        <p:spPr>
          <a:xfrm>
            <a:off x="688329" y="1760116"/>
            <a:ext cx="11093939" cy="408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queremos que o computador compreenda como fazer algo, precisamos de criar um algoritmo.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 algoritmo é uma lista de passos que podemos enviar aos computadores para resolverem um problema ou para fazer algo.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Sempre que executamos uma série de comandos em programação, a ordem pela qual aparecem é importante – sequência.</a:t>
            </a:r>
          </a:p>
        </p:txBody>
      </p:sp>
      <p:sp>
        <p:nvSpPr>
          <p:cNvPr id="20" name="Google Shape;133;p28">
            <a:extLst>
              <a:ext uri="{FF2B5EF4-FFF2-40B4-BE49-F238E27FC236}">
                <a16:creationId xmlns:a16="http://schemas.microsoft.com/office/drawing/2014/main" id="{FA574910-B492-714D-BBF2-4D87DCBB0BA9}"/>
              </a:ext>
            </a:extLst>
          </p:cNvPr>
          <p:cNvSpPr/>
          <p:nvPr/>
        </p:nvSpPr>
        <p:spPr>
          <a:xfrm>
            <a:off x="2040030" y="2377252"/>
            <a:ext cx="1658400" cy="3921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133;p28">
            <a:extLst>
              <a:ext uri="{FF2B5EF4-FFF2-40B4-BE49-F238E27FC236}">
                <a16:creationId xmlns:a16="http://schemas.microsoft.com/office/drawing/2014/main" id="{FB26EEA8-DFA0-D344-B98A-DF00C92D5AF2}"/>
              </a:ext>
            </a:extLst>
          </p:cNvPr>
          <p:cNvSpPr/>
          <p:nvPr/>
        </p:nvSpPr>
        <p:spPr>
          <a:xfrm>
            <a:off x="3716299" y="3386488"/>
            <a:ext cx="2150684" cy="3921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133;p28">
            <a:extLst>
              <a:ext uri="{FF2B5EF4-FFF2-40B4-BE49-F238E27FC236}">
                <a16:creationId xmlns:a16="http://schemas.microsoft.com/office/drawing/2014/main" id="{4A615ACF-F746-6645-A163-8C7F03393E00}"/>
              </a:ext>
            </a:extLst>
          </p:cNvPr>
          <p:cNvSpPr/>
          <p:nvPr/>
        </p:nvSpPr>
        <p:spPr>
          <a:xfrm>
            <a:off x="5734273" y="5388027"/>
            <a:ext cx="1614794" cy="441659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7BB47E1D-0492-4750-97FC-522E345DB872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1540FC78-14D2-4AA9-92E6-E681C39CD1A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5" name="Imagem 14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7FC2CBE-B147-4408-8A05-DBAA593BC7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6" name="Conexão Reta 4">
              <a:extLst>
                <a:ext uri="{FF2B5EF4-FFF2-40B4-BE49-F238E27FC236}">
                  <a16:creationId xmlns:a16="http://schemas.microsoft.com/office/drawing/2014/main" id="{828E7570-8853-4BDA-8F28-31616B0F9815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tângulo 16">
            <a:extLst>
              <a:ext uri="{FF2B5EF4-FFF2-40B4-BE49-F238E27FC236}">
                <a16:creationId xmlns:a16="http://schemas.microsoft.com/office/drawing/2014/main" id="{45E88280-4EA5-4D69-8515-55D913B1DBAF}"/>
              </a:ext>
            </a:extLst>
          </p:cNvPr>
          <p:cNvSpPr/>
          <p:nvPr/>
        </p:nvSpPr>
        <p:spPr>
          <a:xfrm>
            <a:off x="2886583" y="491266"/>
            <a:ext cx="205697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Algoritmo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35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>
            <a:extLst>
              <a:ext uri="{FF2B5EF4-FFF2-40B4-BE49-F238E27FC236}">
                <a16:creationId xmlns:a16="http://schemas.microsoft.com/office/drawing/2014/main" id="{659C2601-1B3B-A448-B895-9C6996696587}"/>
              </a:ext>
            </a:extLst>
          </p:cNvPr>
          <p:cNvSpPr txBox="1"/>
          <p:nvPr/>
        </p:nvSpPr>
        <p:spPr>
          <a:xfrm>
            <a:off x="5580006" y="2267947"/>
            <a:ext cx="6127311" cy="307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Abrir a pasta de dentes.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Apertar a pasta de dentes para a escova de dentes.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Abrir a boca.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Escovar os dentes.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Lavar a boca.</a:t>
            </a:r>
          </a:p>
        </p:txBody>
      </p:sp>
      <p:pic>
        <p:nvPicPr>
          <p:cNvPr id="15" name="Google Shape;143;p29">
            <a:extLst>
              <a:ext uri="{FF2B5EF4-FFF2-40B4-BE49-F238E27FC236}">
                <a16:creationId xmlns:a16="http://schemas.microsoft.com/office/drawing/2014/main" id="{2963E082-545B-B644-B319-F12E249ACD0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6066" y="1716835"/>
            <a:ext cx="3349813" cy="417306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D0C7D656-DAE8-46B6-92B1-C065DD06ED4C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BA46C962-254F-4E61-83B2-995FE00A3C23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C0E500AD-2C6F-4B6A-B3D5-20F61BF2C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6" name="Conexão Reta 4">
              <a:extLst>
                <a:ext uri="{FF2B5EF4-FFF2-40B4-BE49-F238E27FC236}">
                  <a16:creationId xmlns:a16="http://schemas.microsoft.com/office/drawing/2014/main" id="{3071B997-3A33-407E-8DD9-A78A3FC883B9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tângulo 16">
            <a:extLst>
              <a:ext uri="{FF2B5EF4-FFF2-40B4-BE49-F238E27FC236}">
                <a16:creationId xmlns:a16="http://schemas.microsoft.com/office/drawing/2014/main" id="{2D8273CE-165C-4DFF-B51E-741EED8ADD53}"/>
              </a:ext>
            </a:extLst>
          </p:cNvPr>
          <p:cNvSpPr/>
          <p:nvPr/>
        </p:nvSpPr>
        <p:spPr>
          <a:xfrm>
            <a:off x="2886583" y="491266"/>
            <a:ext cx="5129930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sequência é importante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800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BEF35D7C-86A6-8F42-A033-A76CFFE83D13}"/>
              </a:ext>
            </a:extLst>
          </p:cNvPr>
          <p:cNvGrpSpPr/>
          <p:nvPr/>
        </p:nvGrpSpPr>
        <p:grpSpPr>
          <a:xfrm>
            <a:off x="1071319" y="4425242"/>
            <a:ext cx="2360895" cy="1858852"/>
            <a:chOff x="1017249" y="1570148"/>
            <a:chExt cx="2360895" cy="1858852"/>
          </a:xfrm>
        </p:grpSpPr>
        <p:pic>
          <p:nvPicPr>
            <p:cNvPr id="1026" name="Picture 2" descr="Wash your hands and surfaces | NSW Government">
              <a:extLst>
                <a:ext uri="{FF2B5EF4-FFF2-40B4-BE49-F238E27FC236}">
                  <a16:creationId xmlns:a16="http://schemas.microsoft.com/office/drawing/2014/main" id="{2C832180-BD2A-B14B-AB20-01181D4C016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925" b="57731"/>
            <a:stretch/>
          </p:blipFill>
          <p:spPr bwMode="auto">
            <a:xfrm>
              <a:off x="1017249" y="1570148"/>
              <a:ext cx="2223067" cy="1858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tângulo 3">
              <a:extLst>
                <a:ext uri="{FF2B5EF4-FFF2-40B4-BE49-F238E27FC236}">
                  <a16:creationId xmlns:a16="http://schemas.microsoft.com/office/drawing/2014/main" id="{7293AA71-39CA-FB4A-AEE5-05C1246098AB}"/>
                </a:ext>
              </a:extLst>
            </p:cNvPr>
            <p:cNvSpPr/>
            <p:nvPr/>
          </p:nvSpPr>
          <p:spPr>
            <a:xfrm>
              <a:off x="1017249" y="1570148"/>
              <a:ext cx="2360895" cy="46851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>
                  <a:solidFill>
                    <a:schemeClr val="tx1"/>
                  </a:solidFill>
                </a:rPr>
                <a:t>Molhar as mãos</a:t>
              </a:r>
            </a:p>
          </p:txBody>
        </p:sp>
      </p:grpSp>
      <p:grpSp>
        <p:nvGrpSpPr>
          <p:cNvPr id="8" name="Agrupar 7">
            <a:extLst>
              <a:ext uri="{FF2B5EF4-FFF2-40B4-BE49-F238E27FC236}">
                <a16:creationId xmlns:a16="http://schemas.microsoft.com/office/drawing/2014/main" id="{AA4C1F4B-7AF6-884D-88FD-4437326F9CD0}"/>
              </a:ext>
            </a:extLst>
          </p:cNvPr>
          <p:cNvGrpSpPr/>
          <p:nvPr/>
        </p:nvGrpSpPr>
        <p:grpSpPr>
          <a:xfrm>
            <a:off x="877191" y="1357441"/>
            <a:ext cx="2749152" cy="1888832"/>
            <a:chOff x="4447377" y="1540168"/>
            <a:chExt cx="2749152" cy="1888832"/>
          </a:xfrm>
        </p:grpSpPr>
        <p:pic>
          <p:nvPicPr>
            <p:cNvPr id="13" name="Picture 2" descr="Wash your hands and surfaces | NSW Government">
              <a:extLst>
                <a:ext uri="{FF2B5EF4-FFF2-40B4-BE49-F238E27FC236}">
                  <a16:creationId xmlns:a16="http://schemas.microsoft.com/office/drawing/2014/main" id="{E084E6CB-43EA-F247-9FB3-EA841422D76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80" r="35745" b="57731"/>
            <a:stretch/>
          </p:blipFill>
          <p:spPr bwMode="auto">
            <a:xfrm>
              <a:off x="4482476" y="1570148"/>
              <a:ext cx="2223067" cy="1858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5A9E0973-84FA-FC4C-8149-39975B7A908E}"/>
                </a:ext>
              </a:extLst>
            </p:cNvPr>
            <p:cNvSpPr/>
            <p:nvPr/>
          </p:nvSpPr>
          <p:spPr>
            <a:xfrm>
              <a:off x="4447377" y="1540168"/>
              <a:ext cx="2749152" cy="46851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>
                  <a:solidFill>
                    <a:schemeClr val="tx1"/>
                  </a:solidFill>
                </a:rPr>
                <a:t>Colocar o sabonete</a:t>
              </a:r>
            </a:p>
          </p:txBody>
        </p:sp>
      </p:grpSp>
      <p:grpSp>
        <p:nvGrpSpPr>
          <p:cNvPr id="9" name="Agrupar 8">
            <a:extLst>
              <a:ext uri="{FF2B5EF4-FFF2-40B4-BE49-F238E27FC236}">
                <a16:creationId xmlns:a16="http://schemas.microsoft.com/office/drawing/2014/main" id="{73121E35-00F5-F945-8B69-0CE07F51A63E}"/>
              </a:ext>
            </a:extLst>
          </p:cNvPr>
          <p:cNvGrpSpPr/>
          <p:nvPr/>
        </p:nvGrpSpPr>
        <p:grpSpPr>
          <a:xfrm>
            <a:off x="8499423" y="1357441"/>
            <a:ext cx="2714053" cy="1888832"/>
            <a:chOff x="7809875" y="1540168"/>
            <a:chExt cx="2714053" cy="1888832"/>
          </a:xfrm>
        </p:grpSpPr>
        <p:pic>
          <p:nvPicPr>
            <p:cNvPr id="16" name="Picture 2" descr="Wash your hands and surfaces | NSW Government">
              <a:extLst>
                <a:ext uri="{FF2B5EF4-FFF2-40B4-BE49-F238E27FC236}">
                  <a16:creationId xmlns:a16="http://schemas.microsoft.com/office/drawing/2014/main" id="{78187E6F-FBB3-6A41-881C-D439CBAE5C3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34" r="2" b="57731"/>
            <a:stretch/>
          </p:blipFill>
          <p:spPr bwMode="auto">
            <a:xfrm>
              <a:off x="7809875" y="1570148"/>
              <a:ext cx="2360895" cy="1858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tângulo 20">
              <a:extLst>
                <a:ext uri="{FF2B5EF4-FFF2-40B4-BE49-F238E27FC236}">
                  <a16:creationId xmlns:a16="http://schemas.microsoft.com/office/drawing/2014/main" id="{1F8B79FB-D78C-854A-978D-1171A87BB176}"/>
                </a:ext>
              </a:extLst>
            </p:cNvPr>
            <p:cNvSpPr/>
            <p:nvPr/>
          </p:nvSpPr>
          <p:spPr>
            <a:xfrm>
              <a:off x="7809876" y="1540168"/>
              <a:ext cx="2714052" cy="46851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>
                  <a:solidFill>
                    <a:schemeClr val="tx1"/>
                  </a:solidFill>
                </a:rPr>
                <a:t>Esfregar as mãos</a:t>
              </a:r>
            </a:p>
          </p:txBody>
        </p:sp>
      </p:grpSp>
      <p:grpSp>
        <p:nvGrpSpPr>
          <p:cNvPr id="25" name="Agrupar 24">
            <a:extLst>
              <a:ext uri="{FF2B5EF4-FFF2-40B4-BE49-F238E27FC236}">
                <a16:creationId xmlns:a16="http://schemas.microsoft.com/office/drawing/2014/main" id="{AC34AC5B-B5A5-9C4D-A075-2AC548C7F1F0}"/>
              </a:ext>
            </a:extLst>
          </p:cNvPr>
          <p:cNvGrpSpPr/>
          <p:nvPr/>
        </p:nvGrpSpPr>
        <p:grpSpPr>
          <a:xfrm>
            <a:off x="4683929" y="4408711"/>
            <a:ext cx="3109910" cy="1858853"/>
            <a:chOff x="948334" y="4013344"/>
            <a:chExt cx="3109910" cy="1858853"/>
          </a:xfrm>
        </p:grpSpPr>
        <p:pic>
          <p:nvPicPr>
            <p:cNvPr id="17" name="Picture 2" descr="Wash your hands and surfaces | NSW Government">
              <a:extLst>
                <a:ext uri="{FF2B5EF4-FFF2-40B4-BE49-F238E27FC236}">
                  <a16:creationId xmlns:a16="http://schemas.microsoft.com/office/drawing/2014/main" id="{F2CFBDA9-EC39-7D4F-83F9-A0E9EB9954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775" t="43876" r="67711" b="13855"/>
            <a:stretch/>
          </p:blipFill>
          <p:spPr bwMode="auto">
            <a:xfrm>
              <a:off x="948334" y="4013345"/>
              <a:ext cx="2360895" cy="18588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F7C581FE-291A-0047-8272-F50319E02933}"/>
                </a:ext>
              </a:extLst>
            </p:cNvPr>
            <p:cNvSpPr/>
            <p:nvPr/>
          </p:nvSpPr>
          <p:spPr>
            <a:xfrm>
              <a:off x="948334" y="4013344"/>
              <a:ext cx="3109910" cy="46851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>
                  <a:solidFill>
                    <a:schemeClr val="tx1"/>
                  </a:solidFill>
                </a:rPr>
                <a:t>Passar as mãos por água</a:t>
              </a:r>
            </a:p>
          </p:txBody>
        </p:sp>
      </p:grpSp>
      <p:grpSp>
        <p:nvGrpSpPr>
          <p:cNvPr id="26" name="Agrupar 25">
            <a:extLst>
              <a:ext uri="{FF2B5EF4-FFF2-40B4-BE49-F238E27FC236}">
                <a16:creationId xmlns:a16="http://schemas.microsoft.com/office/drawing/2014/main" id="{C48AAC19-24DB-EF4D-8F3F-90BCE8B9C8A1}"/>
              </a:ext>
            </a:extLst>
          </p:cNvPr>
          <p:cNvGrpSpPr/>
          <p:nvPr/>
        </p:nvGrpSpPr>
        <p:grpSpPr>
          <a:xfrm>
            <a:off x="8552105" y="4324869"/>
            <a:ext cx="2661371" cy="1989745"/>
            <a:chOff x="4913502" y="3882452"/>
            <a:chExt cx="2661371" cy="1989745"/>
          </a:xfrm>
        </p:grpSpPr>
        <p:pic>
          <p:nvPicPr>
            <p:cNvPr id="18" name="Picture 2" descr="Wash your hands and surfaces | NSW Government">
              <a:extLst>
                <a:ext uri="{FF2B5EF4-FFF2-40B4-BE49-F238E27FC236}">
                  <a16:creationId xmlns:a16="http://schemas.microsoft.com/office/drawing/2014/main" id="{32FDA024-A73F-1743-90DC-32076FDB5BE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451" t="42158" r="35485" b="12597"/>
            <a:stretch/>
          </p:blipFill>
          <p:spPr bwMode="auto">
            <a:xfrm>
              <a:off x="4913502" y="3882452"/>
              <a:ext cx="2360895" cy="1989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tângulo 22">
              <a:extLst>
                <a:ext uri="{FF2B5EF4-FFF2-40B4-BE49-F238E27FC236}">
                  <a16:creationId xmlns:a16="http://schemas.microsoft.com/office/drawing/2014/main" id="{DC9A9315-3F88-1A41-9D97-1AC71E8A3A61}"/>
                </a:ext>
              </a:extLst>
            </p:cNvPr>
            <p:cNvSpPr/>
            <p:nvPr/>
          </p:nvSpPr>
          <p:spPr>
            <a:xfrm>
              <a:off x="4913503" y="3914729"/>
              <a:ext cx="2661370" cy="46851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>
                  <a:solidFill>
                    <a:schemeClr val="tx1"/>
                  </a:solidFill>
                </a:rPr>
                <a:t>Fechar a torneira</a:t>
              </a:r>
            </a:p>
          </p:txBody>
        </p:sp>
      </p:grpSp>
      <p:grpSp>
        <p:nvGrpSpPr>
          <p:cNvPr id="27" name="Agrupar 26">
            <a:extLst>
              <a:ext uri="{FF2B5EF4-FFF2-40B4-BE49-F238E27FC236}">
                <a16:creationId xmlns:a16="http://schemas.microsoft.com/office/drawing/2014/main" id="{1D45E59E-343A-4544-BE69-FBF843F95ABE}"/>
              </a:ext>
            </a:extLst>
          </p:cNvPr>
          <p:cNvGrpSpPr/>
          <p:nvPr/>
        </p:nvGrpSpPr>
        <p:grpSpPr>
          <a:xfrm>
            <a:off x="4683929" y="1314901"/>
            <a:ext cx="2629212" cy="2523789"/>
            <a:chOff x="7894715" y="3882451"/>
            <a:chExt cx="2629212" cy="2523789"/>
          </a:xfrm>
        </p:grpSpPr>
        <p:pic>
          <p:nvPicPr>
            <p:cNvPr id="19" name="Picture 2" descr="Wash your hands and surfaces | NSW Government">
              <a:extLst>
                <a:ext uri="{FF2B5EF4-FFF2-40B4-BE49-F238E27FC236}">
                  <a16:creationId xmlns:a16="http://schemas.microsoft.com/office/drawing/2014/main" id="{5DC33EFC-FAEC-BF4E-BA59-DCC99DCB21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489" t="42159" r="447" b="2622"/>
            <a:stretch/>
          </p:blipFill>
          <p:spPr bwMode="auto">
            <a:xfrm>
              <a:off x="8023412" y="3882451"/>
              <a:ext cx="2360895" cy="24284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Retângulo 23">
              <a:extLst>
                <a:ext uri="{FF2B5EF4-FFF2-40B4-BE49-F238E27FC236}">
                  <a16:creationId xmlns:a16="http://schemas.microsoft.com/office/drawing/2014/main" id="{A75C7A5C-DF52-A046-883C-8888A7F2A9CF}"/>
                </a:ext>
              </a:extLst>
            </p:cNvPr>
            <p:cNvSpPr/>
            <p:nvPr/>
          </p:nvSpPr>
          <p:spPr>
            <a:xfrm>
              <a:off x="8023412" y="3943479"/>
              <a:ext cx="2500515" cy="46851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dirty="0">
                  <a:solidFill>
                    <a:schemeClr val="tx1"/>
                  </a:solidFill>
                </a:rPr>
                <a:t>Secar as mãos</a:t>
              </a:r>
            </a:p>
          </p:txBody>
        </p:sp>
        <p:sp>
          <p:nvSpPr>
            <p:cNvPr id="28" name="Retângulo 27">
              <a:extLst>
                <a:ext uri="{FF2B5EF4-FFF2-40B4-BE49-F238E27FC236}">
                  <a16:creationId xmlns:a16="http://schemas.microsoft.com/office/drawing/2014/main" id="{F856D312-A13F-E245-9666-1CD0DF307CBF}"/>
                </a:ext>
              </a:extLst>
            </p:cNvPr>
            <p:cNvSpPr/>
            <p:nvPr/>
          </p:nvSpPr>
          <p:spPr>
            <a:xfrm>
              <a:off x="7894715" y="5937726"/>
              <a:ext cx="1095607" cy="4685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Retângulo 28">
            <a:extLst>
              <a:ext uri="{FF2B5EF4-FFF2-40B4-BE49-F238E27FC236}">
                <a16:creationId xmlns:a16="http://schemas.microsoft.com/office/drawing/2014/main" id="{34365535-26CA-4CF8-B8BD-3F3F3943C13E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30" name="Agrupar 29">
            <a:extLst>
              <a:ext uri="{FF2B5EF4-FFF2-40B4-BE49-F238E27FC236}">
                <a16:creationId xmlns:a16="http://schemas.microsoft.com/office/drawing/2014/main" id="{320D87CA-9F9C-42C3-9C75-E6142C6E1007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31" name="Imagem 30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087AA26C-C979-4265-A9C6-A321F09C4F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32" name="Conexão Reta 4">
              <a:extLst>
                <a:ext uri="{FF2B5EF4-FFF2-40B4-BE49-F238E27FC236}">
                  <a16:creationId xmlns:a16="http://schemas.microsoft.com/office/drawing/2014/main" id="{3F58702C-98EB-4124-B93F-A397873D2D8C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tângulo 32">
            <a:extLst>
              <a:ext uri="{FF2B5EF4-FFF2-40B4-BE49-F238E27FC236}">
                <a16:creationId xmlns:a16="http://schemas.microsoft.com/office/drawing/2014/main" id="{2D59B6E0-D73B-4E53-9A29-D4945DA93500}"/>
              </a:ext>
            </a:extLst>
          </p:cNvPr>
          <p:cNvSpPr/>
          <p:nvPr/>
        </p:nvSpPr>
        <p:spPr>
          <a:xfrm>
            <a:off x="2886583" y="491266"/>
            <a:ext cx="5322739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Vamos corrigir o algoritmo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3382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1748</TotalTime>
  <Words>388</Words>
  <Application>Microsoft Office PowerPoint</Application>
  <PresentationFormat>Ecrã Panorâmico</PresentationFormat>
  <Paragraphs>70</Paragraphs>
  <Slides>14</Slides>
  <Notes>14</Notes>
  <HiddenSlides>0</HiddenSlides>
  <MMClips>1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Verdana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Rodolfo Duarte Pinto</dc:creator>
  <cp:lastModifiedBy>Rodolfo Duarte Pinto</cp:lastModifiedBy>
  <cp:revision>31</cp:revision>
  <dcterms:created xsi:type="dcterms:W3CDTF">2022-01-04T11:39:04Z</dcterms:created>
  <dcterms:modified xsi:type="dcterms:W3CDTF">2024-03-04T10:22:53Z</dcterms:modified>
</cp:coreProperties>
</file>